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5.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6.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7.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8.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9.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0.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11.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12.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13.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14.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15.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notesSlides/notesSlide16.xml" ContentType="application/vnd.openxmlformats-officedocument.presentationml.notesSlide+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notesSlides/notesSlide17.xml" ContentType="application/vnd.openxmlformats-officedocument.presentationml.notesSlide+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notesSlides/notesSlide18.xml" ContentType="application/vnd.openxmlformats-officedocument.presentationml.notesSlide+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notesSlides/notesSlide19.xml" ContentType="application/vnd.openxmlformats-officedocument.presentationml.notesSlide+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notesSlides/notesSlide20.xml" ContentType="application/vnd.openxmlformats-officedocument.presentationml.notesSlide+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notesSlides/notesSlide21.xml" ContentType="application/vnd.openxmlformats-officedocument.presentationml.notesSlide+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notesSlides/notesSlide22.xml" ContentType="application/vnd.openxmlformats-officedocument.presentationml.notesSlide+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notesSlides/notesSlide23.xml" ContentType="application/vnd.openxmlformats-officedocument.presentationml.notesSlide+xml"/>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ppt/diagrams/data29.xml" ContentType="application/vnd.openxmlformats-officedocument.drawingml.diagramData+xml"/>
  <Override PartName="/ppt/diagrams/layout29.xml" ContentType="application/vnd.openxmlformats-officedocument.drawingml.diagramLayout+xml"/>
  <Override PartName="/ppt/diagrams/quickStyle29.xml" ContentType="application/vnd.openxmlformats-officedocument.drawingml.diagramStyle+xml"/>
  <Override PartName="/ppt/diagrams/colors29.xml" ContentType="application/vnd.openxmlformats-officedocument.drawingml.diagramColors+xml"/>
  <Override PartName="/ppt/diagrams/drawing29.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80" r:id="rId1"/>
  </p:sldMasterIdLst>
  <p:notesMasterIdLst>
    <p:notesMasterId r:id="rId32"/>
  </p:notesMasterIdLst>
  <p:sldIdLst>
    <p:sldId id="256" r:id="rId2"/>
    <p:sldId id="258" r:id="rId3"/>
    <p:sldId id="322" r:id="rId4"/>
    <p:sldId id="323" r:id="rId5"/>
    <p:sldId id="324" r:id="rId6"/>
    <p:sldId id="325" r:id="rId7"/>
    <p:sldId id="326" r:id="rId8"/>
    <p:sldId id="259" r:id="rId9"/>
    <p:sldId id="308" r:id="rId10"/>
    <p:sldId id="318" r:id="rId11"/>
    <p:sldId id="309" r:id="rId12"/>
    <p:sldId id="262" r:id="rId13"/>
    <p:sldId id="265" r:id="rId14"/>
    <p:sldId id="319" r:id="rId15"/>
    <p:sldId id="327" r:id="rId16"/>
    <p:sldId id="328" r:id="rId17"/>
    <p:sldId id="317" r:id="rId18"/>
    <p:sldId id="278" r:id="rId19"/>
    <p:sldId id="329" r:id="rId20"/>
    <p:sldId id="331" r:id="rId21"/>
    <p:sldId id="263" r:id="rId22"/>
    <p:sldId id="330" r:id="rId23"/>
    <p:sldId id="272" r:id="rId24"/>
    <p:sldId id="273" r:id="rId25"/>
    <p:sldId id="274" r:id="rId26"/>
    <p:sldId id="261" r:id="rId27"/>
    <p:sldId id="297" r:id="rId28"/>
    <p:sldId id="275" r:id="rId29"/>
    <p:sldId id="276" r:id="rId30"/>
    <p:sldId id="277"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01"/>
    <p:restoredTop sz="65022"/>
  </p:normalViewPr>
  <p:slideViewPr>
    <p:cSldViewPr snapToGrid="0" snapToObjects="1">
      <p:cViewPr varScale="1">
        <p:scale>
          <a:sx n="100" d="100"/>
          <a:sy n="100" d="100"/>
        </p:scale>
        <p:origin x="2672" y="1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3D5752B-FB99-D844-B706-339B7EA20E43}" type="doc">
      <dgm:prSet loTypeId="urn:microsoft.com/office/officeart/2005/8/layout/hChevron3" loCatId="" qsTypeId="urn:microsoft.com/office/officeart/2005/8/quickstyle/simple3" qsCatId="simple" csTypeId="urn:microsoft.com/office/officeart/2005/8/colors/accent1_2" csCatId="accent1" phldr="1"/>
      <dgm:spPr/>
    </dgm:pt>
    <dgm:pt modelId="{BD4B89B6-4D55-AE42-BE49-0D464FD2029A}">
      <dgm:prSet phldrT="[Text]"/>
      <dgm:spPr>
        <a:solidFill>
          <a:schemeClr val="accent1">
            <a:lumMod val="40000"/>
            <a:lumOff val="60000"/>
          </a:schemeClr>
        </a:solidFill>
      </dgm:spPr>
      <dgm:t>
        <a:bodyPr/>
        <a:lstStyle/>
        <a:p>
          <a:r>
            <a:rPr lang="en-GB" dirty="0"/>
            <a:t>SFMS</a:t>
          </a:r>
        </a:p>
      </dgm:t>
    </dgm:pt>
    <dgm:pt modelId="{45EBFDA8-5C7A-664B-B7E6-79876E23D2C0}" type="parTrans" cxnId="{9CDC41C1-131D-1D47-9A16-00C9A11DA21E}">
      <dgm:prSet/>
      <dgm:spPr/>
      <dgm:t>
        <a:bodyPr/>
        <a:lstStyle/>
        <a:p>
          <a:endParaRPr lang="en-GB"/>
        </a:p>
      </dgm:t>
    </dgm:pt>
    <dgm:pt modelId="{CA2F65BF-7B98-CF49-91EF-657E01DDB0DF}" type="sibTrans" cxnId="{9CDC41C1-131D-1D47-9A16-00C9A11DA21E}">
      <dgm:prSet/>
      <dgm:spPr/>
      <dgm:t>
        <a:bodyPr/>
        <a:lstStyle/>
        <a:p>
          <a:endParaRPr lang="en-GB"/>
        </a:p>
      </dgm:t>
    </dgm:pt>
    <dgm:pt modelId="{DA9D9E7C-3D01-9C4E-9E5D-D5193C1B4EA3}">
      <dgm:prSet phldrT="[Text]"/>
      <dgm:spPr>
        <a:solidFill>
          <a:schemeClr val="accent1">
            <a:lumMod val="40000"/>
            <a:lumOff val="60000"/>
          </a:schemeClr>
        </a:solidFill>
      </dgm:spPr>
      <dgm:t>
        <a:bodyPr/>
        <a:lstStyle/>
        <a:p>
          <a:r>
            <a:rPr lang="en-GB" dirty="0"/>
            <a:t>DATA</a:t>
          </a:r>
        </a:p>
      </dgm:t>
    </dgm:pt>
    <dgm:pt modelId="{7BFE8418-24D5-7F44-AEB3-A345B42D96C9}" type="parTrans" cxnId="{77B5F390-3165-EE4C-8A89-897FABDEB1B4}">
      <dgm:prSet/>
      <dgm:spPr/>
      <dgm:t>
        <a:bodyPr/>
        <a:lstStyle/>
        <a:p>
          <a:endParaRPr lang="en-GB"/>
        </a:p>
      </dgm:t>
    </dgm:pt>
    <dgm:pt modelId="{D8D67A03-1188-E54B-B2DE-7A0A4A2F155F}" type="sibTrans" cxnId="{77B5F390-3165-EE4C-8A89-897FABDEB1B4}">
      <dgm:prSet/>
      <dgm:spPr/>
      <dgm:t>
        <a:bodyPr/>
        <a:lstStyle/>
        <a:p>
          <a:endParaRPr lang="en-GB"/>
        </a:p>
      </dgm:t>
    </dgm:pt>
    <dgm:pt modelId="{186256AE-ADA0-DF4F-9503-DFAA8AB597A6}">
      <dgm:prSet phldrT="[Text]"/>
      <dgm:spPr>
        <a:solidFill>
          <a:schemeClr val="accent1">
            <a:lumMod val="40000"/>
            <a:lumOff val="60000"/>
          </a:schemeClr>
        </a:solidFill>
      </dgm:spPr>
      <dgm:t>
        <a:bodyPr/>
        <a:lstStyle/>
        <a:p>
          <a:r>
            <a:rPr lang="en-GB" dirty="0"/>
            <a:t>SEDs</a:t>
          </a:r>
        </a:p>
      </dgm:t>
    </dgm:pt>
    <dgm:pt modelId="{B62FED18-0DB7-6B40-BD28-724A1A02C6B1}" type="parTrans" cxnId="{E5BAC376-ED13-964C-9193-D6854AABF368}">
      <dgm:prSet/>
      <dgm:spPr/>
      <dgm:t>
        <a:bodyPr/>
        <a:lstStyle/>
        <a:p>
          <a:endParaRPr lang="en-GB"/>
        </a:p>
      </dgm:t>
    </dgm:pt>
    <dgm:pt modelId="{CEA72B9B-0C81-EE49-B668-BA89281CC7E4}" type="sibTrans" cxnId="{E5BAC376-ED13-964C-9193-D6854AABF368}">
      <dgm:prSet/>
      <dgm:spPr/>
      <dgm:t>
        <a:bodyPr/>
        <a:lstStyle/>
        <a:p>
          <a:endParaRPr lang="en-GB"/>
        </a:p>
      </dgm:t>
    </dgm:pt>
    <dgm:pt modelId="{30435E09-D9A8-524E-B226-1A7EDB1B2DC6}">
      <dgm:prSet phldrT="[Text]"/>
      <dgm:spPr>
        <a:solidFill>
          <a:schemeClr val="accent1">
            <a:lumMod val="40000"/>
            <a:lumOff val="60000"/>
          </a:schemeClr>
        </a:solidFill>
      </dgm:spPr>
      <dgm:t>
        <a:bodyPr/>
        <a:lstStyle/>
        <a:p>
          <a:r>
            <a:rPr lang="en-GB" dirty="0"/>
            <a:t>MS</a:t>
          </a:r>
        </a:p>
      </dgm:t>
    </dgm:pt>
    <dgm:pt modelId="{12274014-51B1-834C-9AB5-C0CE7BDA0A37}" type="parTrans" cxnId="{2DF2FFEC-9429-1949-8C2D-0FB5B9AD2D79}">
      <dgm:prSet/>
      <dgm:spPr/>
      <dgm:t>
        <a:bodyPr/>
        <a:lstStyle/>
        <a:p>
          <a:endParaRPr lang="en-GB"/>
        </a:p>
      </dgm:t>
    </dgm:pt>
    <dgm:pt modelId="{9F87BD47-EA45-EB49-BA31-DB8517E4DA60}" type="sibTrans" cxnId="{2DF2FFEC-9429-1949-8C2D-0FB5B9AD2D79}">
      <dgm:prSet/>
      <dgm:spPr/>
      <dgm:t>
        <a:bodyPr/>
        <a:lstStyle/>
        <a:p>
          <a:endParaRPr lang="en-GB"/>
        </a:p>
      </dgm:t>
    </dgm:pt>
    <dgm:pt modelId="{66BC15CB-ABF0-174E-844D-ED4C6B50C2FF}">
      <dgm:prSet phldrT="[Text]"/>
      <dgm:spPr>
        <a:solidFill>
          <a:schemeClr val="accent1">
            <a:lumMod val="40000"/>
            <a:lumOff val="60000"/>
          </a:schemeClr>
        </a:solidFill>
      </dgm:spPr>
      <dgm:t>
        <a:bodyPr/>
        <a:lstStyle/>
        <a:p>
          <a:r>
            <a:rPr lang="en-GB" dirty="0"/>
            <a:t>RESULTS</a:t>
          </a:r>
        </a:p>
      </dgm:t>
    </dgm:pt>
    <dgm:pt modelId="{928E02BC-5186-9A4E-9BC8-0938E8B936BC}" type="parTrans" cxnId="{6992F77F-59B7-E846-9E35-5ABA2B887B05}">
      <dgm:prSet/>
      <dgm:spPr/>
      <dgm:t>
        <a:bodyPr/>
        <a:lstStyle/>
        <a:p>
          <a:endParaRPr lang="en-GB"/>
        </a:p>
      </dgm:t>
    </dgm:pt>
    <dgm:pt modelId="{2CB7CB52-58E9-F847-8916-466DFE5222E5}" type="sibTrans" cxnId="{6992F77F-59B7-E846-9E35-5ABA2B887B05}">
      <dgm:prSet/>
      <dgm:spPr/>
      <dgm:t>
        <a:bodyPr/>
        <a:lstStyle/>
        <a:p>
          <a:endParaRPr lang="en-GB"/>
        </a:p>
      </dgm:t>
    </dgm:pt>
    <dgm:pt modelId="{921EA737-DB2C-0646-86C5-B163D9148E29}">
      <dgm:prSet phldrT="[Text]"/>
      <dgm:spPr>
        <a:solidFill>
          <a:schemeClr val="accent1">
            <a:lumMod val="40000"/>
            <a:lumOff val="60000"/>
          </a:schemeClr>
        </a:solidFill>
      </dgm:spPr>
      <dgm:t>
        <a:bodyPr/>
        <a:lstStyle/>
        <a:p>
          <a:r>
            <a:rPr lang="en-GB" dirty="0"/>
            <a:t>CONCLUSION</a:t>
          </a:r>
        </a:p>
      </dgm:t>
    </dgm:pt>
    <dgm:pt modelId="{ECD25B43-D91F-0E45-AE03-FC0BEBD43498}" type="parTrans" cxnId="{46DADCE5-B83D-7449-9819-C3CA8F1CEF36}">
      <dgm:prSet/>
      <dgm:spPr/>
      <dgm:t>
        <a:bodyPr/>
        <a:lstStyle/>
        <a:p>
          <a:endParaRPr lang="en-GB"/>
        </a:p>
      </dgm:t>
    </dgm:pt>
    <dgm:pt modelId="{CBFE6BF0-4AF9-BA4B-A91E-E2F89644B0AE}" type="sibTrans" cxnId="{46DADCE5-B83D-7449-9819-C3CA8F1CEF36}">
      <dgm:prSet/>
      <dgm:spPr/>
      <dgm:t>
        <a:bodyPr/>
        <a:lstStyle/>
        <a:p>
          <a:endParaRPr lang="en-GB"/>
        </a:p>
      </dgm:t>
    </dgm:pt>
    <dgm:pt modelId="{DA47EAF5-3647-9D48-A88E-6BE9529D2177}" type="pres">
      <dgm:prSet presAssocID="{B3D5752B-FB99-D844-B706-339B7EA20E43}" presName="Name0" presStyleCnt="0">
        <dgm:presLayoutVars>
          <dgm:dir/>
          <dgm:resizeHandles val="exact"/>
        </dgm:presLayoutVars>
      </dgm:prSet>
      <dgm:spPr/>
    </dgm:pt>
    <dgm:pt modelId="{D508E7C8-2E29-CB41-9624-3A3B2B231C19}" type="pres">
      <dgm:prSet presAssocID="{BD4B89B6-4D55-AE42-BE49-0D464FD2029A}" presName="parTxOnly" presStyleLbl="node1" presStyleIdx="0" presStyleCnt="6">
        <dgm:presLayoutVars>
          <dgm:bulletEnabled val="1"/>
        </dgm:presLayoutVars>
      </dgm:prSet>
      <dgm:spPr/>
    </dgm:pt>
    <dgm:pt modelId="{76D5A8FF-9BE0-0041-8C09-C0D0552EB894}" type="pres">
      <dgm:prSet presAssocID="{CA2F65BF-7B98-CF49-91EF-657E01DDB0DF}" presName="parSpace" presStyleCnt="0"/>
      <dgm:spPr/>
    </dgm:pt>
    <dgm:pt modelId="{70FCE1FB-10EE-3D4D-B9A7-7D5DD21F77A7}" type="pres">
      <dgm:prSet presAssocID="{DA9D9E7C-3D01-9C4E-9E5D-D5193C1B4EA3}" presName="parTxOnly" presStyleLbl="node1" presStyleIdx="1" presStyleCnt="6">
        <dgm:presLayoutVars>
          <dgm:bulletEnabled val="1"/>
        </dgm:presLayoutVars>
      </dgm:prSet>
      <dgm:spPr/>
    </dgm:pt>
    <dgm:pt modelId="{E0B681A3-C8F3-BB41-822D-5D827C008F68}" type="pres">
      <dgm:prSet presAssocID="{D8D67A03-1188-E54B-B2DE-7A0A4A2F155F}" presName="parSpace" presStyleCnt="0"/>
      <dgm:spPr/>
    </dgm:pt>
    <dgm:pt modelId="{3720D977-9F7D-9644-85D0-BDF5362FEADB}" type="pres">
      <dgm:prSet presAssocID="{186256AE-ADA0-DF4F-9503-DFAA8AB597A6}" presName="parTxOnly" presStyleLbl="node1" presStyleIdx="2" presStyleCnt="6">
        <dgm:presLayoutVars>
          <dgm:bulletEnabled val="1"/>
        </dgm:presLayoutVars>
      </dgm:prSet>
      <dgm:spPr/>
    </dgm:pt>
    <dgm:pt modelId="{FEF1194F-3840-1A4E-B990-84E7F985567A}" type="pres">
      <dgm:prSet presAssocID="{CEA72B9B-0C81-EE49-B668-BA89281CC7E4}" presName="parSpace" presStyleCnt="0"/>
      <dgm:spPr/>
    </dgm:pt>
    <dgm:pt modelId="{6614DC08-CDE0-D14C-B4DC-FE32BCFE5DF2}" type="pres">
      <dgm:prSet presAssocID="{30435E09-D9A8-524E-B226-1A7EDB1B2DC6}" presName="parTxOnly" presStyleLbl="node1" presStyleIdx="3" presStyleCnt="6">
        <dgm:presLayoutVars>
          <dgm:bulletEnabled val="1"/>
        </dgm:presLayoutVars>
      </dgm:prSet>
      <dgm:spPr/>
    </dgm:pt>
    <dgm:pt modelId="{64D982A6-EFB6-F94D-99BD-1305466D2121}" type="pres">
      <dgm:prSet presAssocID="{9F87BD47-EA45-EB49-BA31-DB8517E4DA60}" presName="parSpace" presStyleCnt="0"/>
      <dgm:spPr/>
    </dgm:pt>
    <dgm:pt modelId="{414F5109-C676-CD4C-994A-328EE78DD6B6}" type="pres">
      <dgm:prSet presAssocID="{66BC15CB-ABF0-174E-844D-ED4C6B50C2FF}" presName="parTxOnly" presStyleLbl="node1" presStyleIdx="4" presStyleCnt="6">
        <dgm:presLayoutVars>
          <dgm:bulletEnabled val="1"/>
        </dgm:presLayoutVars>
      </dgm:prSet>
      <dgm:spPr/>
    </dgm:pt>
    <dgm:pt modelId="{118C9EA1-8A50-9D42-86F0-6758FFD8B235}" type="pres">
      <dgm:prSet presAssocID="{2CB7CB52-58E9-F847-8916-466DFE5222E5}" presName="parSpace" presStyleCnt="0"/>
      <dgm:spPr/>
    </dgm:pt>
    <dgm:pt modelId="{0E3A3A8D-21A8-2B46-BB44-562D807BB102}" type="pres">
      <dgm:prSet presAssocID="{921EA737-DB2C-0646-86C5-B163D9148E29}" presName="parTxOnly" presStyleLbl="node1" presStyleIdx="5" presStyleCnt="6">
        <dgm:presLayoutVars>
          <dgm:bulletEnabled val="1"/>
        </dgm:presLayoutVars>
      </dgm:prSet>
      <dgm:spPr/>
    </dgm:pt>
  </dgm:ptLst>
  <dgm:cxnLst>
    <dgm:cxn modelId="{EB24F42A-7D90-4F44-816E-E00103623D4C}" type="presOf" srcId="{BD4B89B6-4D55-AE42-BE49-0D464FD2029A}" destId="{D508E7C8-2E29-CB41-9624-3A3B2B231C19}" srcOrd="0" destOrd="0" presId="urn:microsoft.com/office/officeart/2005/8/layout/hChevron3"/>
    <dgm:cxn modelId="{65412232-99DC-864E-862F-40DD96E09ED6}" type="presOf" srcId="{B3D5752B-FB99-D844-B706-339B7EA20E43}" destId="{DA47EAF5-3647-9D48-A88E-6BE9529D2177}" srcOrd="0" destOrd="0" presId="urn:microsoft.com/office/officeart/2005/8/layout/hChevron3"/>
    <dgm:cxn modelId="{ACB32B61-F38F-6D44-8BED-CE7441387C82}" type="presOf" srcId="{921EA737-DB2C-0646-86C5-B163D9148E29}" destId="{0E3A3A8D-21A8-2B46-BB44-562D807BB102}" srcOrd="0" destOrd="0" presId="urn:microsoft.com/office/officeart/2005/8/layout/hChevron3"/>
    <dgm:cxn modelId="{E5BAC376-ED13-964C-9193-D6854AABF368}" srcId="{B3D5752B-FB99-D844-B706-339B7EA20E43}" destId="{186256AE-ADA0-DF4F-9503-DFAA8AB597A6}" srcOrd="2" destOrd="0" parTransId="{B62FED18-0DB7-6B40-BD28-724A1A02C6B1}" sibTransId="{CEA72B9B-0C81-EE49-B668-BA89281CC7E4}"/>
    <dgm:cxn modelId="{6992F77F-59B7-E846-9E35-5ABA2B887B05}" srcId="{B3D5752B-FB99-D844-B706-339B7EA20E43}" destId="{66BC15CB-ABF0-174E-844D-ED4C6B50C2FF}" srcOrd="4" destOrd="0" parTransId="{928E02BC-5186-9A4E-9BC8-0938E8B936BC}" sibTransId="{2CB7CB52-58E9-F847-8916-466DFE5222E5}"/>
    <dgm:cxn modelId="{C43C0C85-AD2F-5E4E-9D2A-0CB3F9C1B24D}" type="presOf" srcId="{186256AE-ADA0-DF4F-9503-DFAA8AB597A6}" destId="{3720D977-9F7D-9644-85D0-BDF5362FEADB}" srcOrd="0" destOrd="0" presId="urn:microsoft.com/office/officeart/2005/8/layout/hChevron3"/>
    <dgm:cxn modelId="{77B5F390-3165-EE4C-8A89-897FABDEB1B4}" srcId="{B3D5752B-FB99-D844-B706-339B7EA20E43}" destId="{DA9D9E7C-3D01-9C4E-9E5D-D5193C1B4EA3}" srcOrd="1" destOrd="0" parTransId="{7BFE8418-24D5-7F44-AEB3-A345B42D96C9}" sibTransId="{D8D67A03-1188-E54B-B2DE-7A0A4A2F155F}"/>
    <dgm:cxn modelId="{3EF0F7BA-3367-7349-BBD7-7DB8C65264E7}" type="presOf" srcId="{66BC15CB-ABF0-174E-844D-ED4C6B50C2FF}" destId="{414F5109-C676-CD4C-994A-328EE78DD6B6}" srcOrd="0" destOrd="0" presId="urn:microsoft.com/office/officeart/2005/8/layout/hChevron3"/>
    <dgm:cxn modelId="{9CDC41C1-131D-1D47-9A16-00C9A11DA21E}" srcId="{B3D5752B-FB99-D844-B706-339B7EA20E43}" destId="{BD4B89B6-4D55-AE42-BE49-0D464FD2029A}" srcOrd="0" destOrd="0" parTransId="{45EBFDA8-5C7A-664B-B7E6-79876E23D2C0}" sibTransId="{CA2F65BF-7B98-CF49-91EF-657E01DDB0DF}"/>
    <dgm:cxn modelId="{CF6E52DB-DD6B-6C49-A2FE-8FC5D9FAAAAD}" type="presOf" srcId="{30435E09-D9A8-524E-B226-1A7EDB1B2DC6}" destId="{6614DC08-CDE0-D14C-B4DC-FE32BCFE5DF2}" srcOrd="0" destOrd="0" presId="urn:microsoft.com/office/officeart/2005/8/layout/hChevron3"/>
    <dgm:cxn modelId="{46DADCE5-B83D-7449-9819-C3CA8F1CEF36}" srcId="{B3D5752B-FB99-D844-B706-339B7EA20E43}" destId="{921EA737-DB2C-0646-86C5-B163D9148E29}" srcOrd="5" destOrd="0" parTransId="{ECD25B43-D91F-0E45-AE03-FC0BEBD43498}" sibTransId="{CBFE6BF0-4AF9-BA4B-A91E-E2F89644B0AE}"/>
    <dgm:cxn modelId="{997092E9-84D1-6B4E-B8C5-45047712B58B}" type="presOf" srcId="{DA9D9E7C-3D01-9C4E-9E5D-D5193C1B4EA3}" destId="{70FCE1FB-10EE-3D4D-B9A7-7D5DD21F77A7}" srcOrd="0" destOrd="0" presId="urn:microsoft.com/office/officeart/2005/8/layout/hChevron3"/>
    <dgm:cxn modelId="{2DF2FFEC-9429-1949-8C2D-0FB5B9AD2D79}" srcId="{B3D5752B-FB99-D844-B706-339B7EA20E43}" destId="{30435E09-D9A8-524E-B226-1A7EDB1B2DC6}" srcOrd="3" destOrd="0" parTransId="{12274014-51B1-834C-9AB5-C0CE7BDA0A37}" sibTransId="{9F87BD47-EA45-EB49-BA31-DB8517E4DA60}"/>
    <dgm:cxn modelId="{C5261E3E-E443-A947-BDEC-526B238BCEDB}" type="presParOf" srcId="{DA47EAF5-3647-9D48-A88E-6BE9529D2177}" destId="{D508E7C8-2E29-CB41-9624-3A3B2B231C19}" srcOrd="0" destOrd="0" presId="urn:microsoft.com/office/officeart/2005/8/layout/hChevron3"/>
    <dgm:cxn modelId="{3D21F589-B409-CD4A-BF46-15403FCA3927}" type="presParOf" srcId="{DA47EAF5-3647-9D48-A88E-6BE9529D2177}" destId="{76D5A8FF-9BE0-0041-8C09-C0D0552EB894}" srcOrd="1" destOrd="0" presId="urn:microsoft.com/office/officeart/2005/8/layout/hChevron3"/>
    <dgm:cxn modelId="{D8D5AE18-A1E6-E849-92F2-0A6A05ACD0B8}" type="presParOf" srcId="{DA47EAF5-3647-9D48-A88E-6BE9529D2177}" destId="{70FCE1FB-10EE-3D4D-B9A7-7D5DD21F77A7}" srcOrd="2" destOrd="0" presId="urn:microsoft.com/office/officeart/2005/8/layout/hChevron3"/>
    <dgm:cxn modelId="{D9B4675F-947D-EF44-B94F-8F27CDB6C97B}" type="presParOf" srcId="{DA47EAF5-3647-9D48-A88E-6BE9529D2177}" destId="{E0B681A3-C8F3-BB41-822D-5D827C008F68}" srcOrd="3" destOrd="0" presId="urn:microsoft.com/office/officeart/2005/8/layout/hChevron3"/>
    <dgm:cxn modelId="{EAB5288D-D6D8-3143-B33B-04105B4E32F1}" type="presParOf" srcId="{DA47EAF5-3647-9D48-A88E-6BE9529D2177}" destId="{3720D977-9F7D-9644-85D0-BDF5362FEADB}" srcOrd="4" destOrd="0" presId="urn:microsoft.com/office/officeart/2005/8/layout/hChevron3"/>
    <dgm:cxn modelId="{98AA5AD5-45D4-F748-8484-3A1D73D0E93E}" type="presParOf" srcId="{DA47EAF5-3647-9D48-A88E-6BE9529D2177}" destId="{FEF1194F-3840-1A4E-B990-84E7F985567A}" srcOrd="5" destOrd="0" presId="urn:microsoft.com/office/officeart/2005/8/layout/hChevron3"/>
    <dgm:cxn modelId="{A2C91E6F-5775-7842-9464-37AFEF2843CE}" type="presParOf" srcId="{DA47EAF5-3647-9D48-A88E-6BE9529D2177}" destId="{6614DC08-CDE0-D14C-B4DC-FE32BCFE5DF2}" srcOrd="6" destOrd="0" presId="urn:microsoft.com/office/officeart/2005/8/layout/hChevron3"/>
    <dgm:cxn modelId="{55B0AC2D-A4E6-B648-B8CC-1D4F014397A8}" type="presParOf" srcId="{DA47EAF5-3647-9D48-A88E-6BE9529D2177}" destId="{64D982A6-EFB6-F94D-99BD-1305466D2121}" srcOrd="7" destOrd="0" presId="urn:microsoft.com/office/officeart/2005/8/layout/hChevron3"/>
    <dgm:cxn modelId="{8E7C6FD9-6D1F-A046-9F0B-84195A210D35}" type="presParOf" srcId="{DA47EAF5-3647-9D48-A88E-6BE9529D2177}" destId="{414F5109-C676-CD4C-994A-328EE78DD6B6}" srcOrd="8" destOrd="0" presId="urn:microsoft.com/office/officeart/2005/8/layout/hChevron3"/>
    <dgm:cxn modelId="{69D0C466-28B2-ED45-8FB6-98F7F0077929}" type="presParOf" srcId="{DA47EAF5-3647-9D48-A88E-6BE9529D2177}" destId="{118C9EA1-8A50-9D42-86F0-6758FFD8B235}" srcOrd="9" destOrd="0" presId="urn:microsoft.com/office/officeart/2005/8/layout/hChevron3"/>
    <dgm:cxn modelId="{959ECF06-5F56-5245-843B-DCF341DECF76}" type="presParOf" srcId="{DA47EAF5-3647-9D48-A88E-6BE9529D2177}" destId="{0E3A3A8D-21A8-2B46-BB44-562D807BB102}" srcOrd="10"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B3D5752B-FB99-D844-B706-339B7EA20E43}" type="doc">
      <dgm:prSet loTypeId="urn:microsoft.com/office/officeart/2005/8/layout/hChevron3" loCatId="" qsTypeId="urn:microsoft.com/office/officeart/2005/8/quickstyle/simple3" qsCatId="simple" csTypeId="urn:microsoft.com/office/officeart/2005/8/colors/accent1_2" csCatId="accent1" phldr="1"/>
      <dgm:spPr/>
    </dgm:pt>
    <dgm:pt modelId="{BD4B89B6-4D55-AE42-BE49-0D464FD2029A}">
      <dgm:prSet phldrT="[Text]"/>
      <dgm:spPr>
        <a:solidFill>
          <a:schemeClr val="accent1">
            <a:lumMod val="40000"/>
            <a:lumOff val="60000"/>
          </a:schemeClr>
        </a:solidFill>
      </dgm:spPr>
      <dgm:t>
        <a:bodyPr/>
        <a:lstStyle/>
        <a:p>
          <a:r>
            <a:rPr lang="en-GB" dirty="0"/>
            <a:t>SFMS</a:t>
          </a:r>
        </a:p>
      </dgm:t>
    </dgm:pt>
    <dgm:pt modelId="{45EBFDA8-5C7A-664B-B7E6-79876E23D2C0}" type="parTrans" cxnId="{9CDC41C1-131D-1D47-9A16-00C9A11DA21E}">
      <dgm:prSet/>
      <dgm:spPr/>
      <dgm:t>
        <a:bodyPr/>
        <a:lstStyle/>
        <a:p>
          <a:endParaRPr lang="en-GB"/>
        </a:p>
      </dgm:t>
    </dgm:pt>
    <dgm:pt modelId="{CA2F65BF-7B98-CF49-91EF-657E01DDB0DF}" type="sibTrans" cxnId="{9CDC41C1-131D-1D47-9A16-00C9A11DA21E}">
      <dgm:prSet/>
      <dgm:spPr/>
      <dgm:t>
        <a:bodyPr/>
        <a:lstStyle/>
        <a:p>
          <a:endParaRPr lang="en-GB"/>
        </a:p>
      </dgm:t>
    </dgm:pt>
    <dgm:pt modelId="{DA9D9E7C-3D01-9C4E-9E5D-D5193C1B4EA3}">
      <dgm:prSet phldrT="[Text]"/>
      <dgm:spPr>
        <a:solidFill>
          <a:schemeClr val="accent6">
            <a:lumMod val="40000"/>
            <a:lumOff val="60000"/>
          </a:schemeClr>
        </a:solidFill>
      </dgm:spPr>
      <dgm:t>
        <a:bodyPr/>
        <a:lstStyle/>
        <a:p>
          <a:r>
            <a:rPr lang="en-GB" dirty="0"/>
            <a:t>DATA</a:t>
          </a:r>
        </a:p>
      </dgm:t>
    </dgm:pt>
    <dgm:pt modelId="{7BFE8418-24D5-7F44-AEB3-A345B42D96C9}" type="parTrans" cxnId="{77B5F390-3165-EE4C-8A89-897FABDEB1B4}">
      <dgm:prSet/>
      <dgm:spPr/>
      <dgm:t>
        <a:bodyPr/>
        <a:lstStyle/>
        <a:p>
          <a:endParaRPr lang="en-GB"/>
        </a:p>
      </dgm:t>
    </dgm:pt>
    <dgm:pt modelId="{D8D67A03-1188-E54B-B2DE-7A0A4A2F155F}" type="sibTrans" cxnId="{77B5F390-3165-EE4C-8A89-897FABDEB1B4}">
      <dgm:prSet/>
      <dgm:spPr/>
      <dgm:t>
        <a:bodyPr/>
        <a:lstStyle/>
        <a:p>
          <a:endParaRPr lang="en-GB"/>
        </a:p>
      </dgm:t>
    </dgm:pt>
    <dgm:pt modelId="{186256AE-ADA0-DF4F-9503-DFAA8AB597A6}">
      <dgm:prSet phldrT="[Text]"/>
      <dgm:spPr>
        <a:solidFill>
          <a:schemeClr val="accent1">
            <a:lumMod val="40000"/>
            <a:lumOff val="60000"/>
          </a:schemeClr>
        </a:solidFill>
      </dgm:spPr>
      <dgm:t>
        <a:bodyPr/>
        <a:lstStyle/>
        <a:p>
          <a:r>
            <a:rPr lang="en-GB" dirty="0"/>
            <a:t>SEDs</a:t>
          </a:r>
        </a:p>
      </dgm:t>
    </dgm:pt>
    <dgm:pt modelId="{B62FED18-0DB7-6B40-BD28-724A1A02C6B1}" type="parTrans" cxnId="{E5BAC376-ED13-964C-9193-D6854AABF368}">
      <dgm:prSet/>
      <dgm:spPr/>
      <dgm:t>
        <a:bodyPr/>
        <a:lstStyle/>
        <a:p>
          <a:endParaRPr lang="en-GB"/>
        </a:p>
      </dgm:t>
    </dgm:pt>
    <dgm:pt modelId="{CEA72B9B-0C81-EE49-B668-BA89281CC7E4}" type="sibTrans" cxnId="{E5BAC376-ED13-964C-9193-D6854AABF368}">
      <dgm:prSet/>
      <dgm:spPr/>
      <dgm:t>
        <a:bodyPr/>
        <a:lstStyle/>
        <a:p>
          <a:endParaRPr lang="en-GB"/>
        </a:p>
      </dgm:t>
    </dgm:pt>
    <dgm:pt modelId="{30435E09-D9A8-524E-B226-1A7EDB1B2DC6}">
      <dgm:prSet phldrT="[Text]"/>
      <dgm:spPr>
        <a:solidFill>
          <a:schemeClr val="accent1">
            <a:lumMod val="40000"/>
            <a:lumOff val="60000"/>
          </a:schemeClr>
        </a:solidFill>
      </dgm:spPr>
      <dgm:t>
        <a:bodyPr/>
        <a:lstStyle/>
        <a:p>
          <a:r>
            <a:rPr lang="en-GB" dirty="0"/>
            <a:t>MS</a:t>
          </a:r>
        </a:p>
      </dgm:t>
    </dgm:pt>
    <dgm:pt modelId="{12274014-51B1-834C-9AB5-C0CE7BDA0A37}" type="parTrans" cxnId="{2DF2FFEC-9429-1949-8C2D-0FB5B9AD2D79}">
      <dgm:prSet/>
      <dgm:spPr/>
      <dgm:t>
        <a:bodyPr/>
        <a:lstStyle/>
        <a:p>
          <a:endParaRPr lang="en-GB"/>
        </a:p>
      </dgm:t>
    </dgm:pt>
    <dgm:pt modelId="{9F87BD47-EA45-EB49-BA31-DB8517E4DA60}" type="sibTrans" cxnId="{2DF2FFEC-9429-1949-8C2D-0FB5B9AD2D79}">
      <dgm:prSet/>
      <dgm:spPr/>
      <dgm:t>
        <a:bodyPr/>
        <a:lstStyle/>
        <a:p>
          <a:endParaRPr lang="en-GB"/>
        </a:p>
      </dgm:t>
    </dgm:pt>
    <dgm:pt modelId="{66BC15CB-ABF0-174E-844D-ED4C6B50C2FF}">
      <dgm:prSet phldrT="[Text]"/>
      <dgm:spPr>
        <a:solidFill>
          <a:schemeClr val="accent1">
            <a:lumMod val="40000"/>
            <a:lumOff val="60000"/>
          </a:schemeClr>
        </a:solidFill>
      </dgm:spPr>
      <dgm:t>
        <a:bodyPr/>
        <a:lstStyle/>
        <a:p>
          <a:r>
            <a:rPr lang="en-GB" dirty="0"/>
            <a:t>RESULTS</a:t>
          </a:r>
        </a:p>
      </dgm:t>
    </dgm:pt>
    <dgm:pt modelId="{928E02BC-5186-9A4E-9BC8-0938E8B936BC}" type="parTrans" cxnId="{6992F77F-59B7-E846-9E35-5ABA2B887B05}">
      <dgm:prSet/>
      <dgm:spPr/>
      <dgm:t>
        <a:bodyPr/>
        <a:lstStyle/>
        <a:p>
          <a:endParaRPr lang="en-GB"/>
        </a:p>
      </dgm:t>
    </dgm:pt>
    <dgm:pt modelId="{2CB7CB52-58E9-F847-8916-466DFE5222E5}" type="sibTrans" cxnId="{6992F77F-59B7-E846-9E35-5ABA2B887B05}">
      <dgm:prSet/>
      <dgm:spPr/>
      <dgm:t>
        <a:bodyPr/>
        <a:lstStyle/>
        <a:p>
          <a:endParaRPr lang="en-GB"/>
        </a:p>
      </dgm:t>
    </dgm:pt>
    <dgm:pt modelId="{921EA737-DB2C-0646-86C5-B163D9148E29}">
      <dgm:prSet phldrT="[Text]"/>
      <dgm:spPr>
        <a:solidFill>
          <a:schemeClr val="accent1">
            <a:lumMod val="40000"/>
            <a:lumOff val="60000"/>
          </a:schemeClr>
        </a:solidFill>
      </dgm:spPr>
      <dgm:t>
        <a:bodyPr/>
        <a:lstStyle/>
        <a:p>
          <a:r>
            <a:rPr lang="en-GB" dirty="0"/>
            <a:t>CONCLUSION</a:t>
          </a:r>
        </a:p>
      </dgm:t>
    </dgm:pt>
    <dgm:pt modelId="{ECD25B43-D91F-0E45-AE03-FC0BEBD43498}" type="parTrans" cxnId="{46DADCE5-B83D-7449-9819-C3CA8F1CEF36}">
      <dgm:prSet/>
      <dgm:spPr/>
      <dgm:t>
        <a:bodyPr/>
        <a:lstStyle/>
        <a:p>
          <a:endParaRPr lang="en-GB"/>
        </a:p>
      </dgm:t>
    </dgm:pt>
    <dgm:pt modelId="{CBFE6BF0-4AF9-BA4B-A91E-E2F89644B0AE}" type="sibTrans" cxnId="{46DADCE5-B83D-7449-9819-C3CA8F1CEF36}">
      <dgm:prSet/>
      <dgm:spPr/>
      <dgm:t>
        <a:bodyPr/>
        <a:lstStyle/>
        <a:p>
          <a:endParaRPr lang="en-GB"/>
        </a:p>
      </dgm:t>
    </dgm:pt>
    <dgm:pt modelId="{DA47EAF5-3647-9D48-A88E-6BE9529D2177}" type="pres">
      <dgm:prSet presAssocID="{B3D5752B-FB99-D844-B706-339B7EA20E43}" presName="Name0" presStyleCnt="0">
        <dgm:presLayoutVars>
          <dgm:dir/>
          <dgm:resizeHandles val="exact"/>
        </dgm:presLayoutVars>
      </dgm:prSet>
      <dgm:spPr/>
    </dgm:pt>
    <dgm:pt modelId="{D508E7C8-2E29-CB41-9624-3A3B2B231C19}" type="pres">
      <dgm:prSet presAssocID="{BD4B89B6-4D55-AE42-BE49-0D464FD2029A}" presName="parTxOnly" presStyleLbl="node1" presStyleIdx="0" presStyleCnt="6">
        <dgm:presLayoutVars>
          <dgm:bulletEnabled val="1"/>
        </dgm:presLayoutVars>
      </dgm:prSet>
      <dgm:spPr/>
    </dgm:pt>
    <dgm:pt modelId="{76D5A8FF-9BE0-0041-8C09-C0D0552EB894}" type="pres">
      <dgm:prSet presAssocID="{CA2F65BF-7B98-CF49-91EF-657E01DDB0DF}" presName="parSpace" presStyleCnt="0"/>
      <dgm:spPr/>
    </dgm:pt>
    <dgm:pt modelId="{70FCE1FB-10EE-3D4D-B9A7-7D5DD21F77A7}" type="pres">
      <dgm:prSet presAssocID="{DA9D9E7C-3D01-9C4E-9E5D-D5193C1B4EA3}" presName="parTxOnly" presStyleLbl="node1" presStyleIdx="1" presStyleCnt="6">
        <dgm:presLayoutVars>
          <dgm:bulletEnabled val="1"/>
        </dgm:presLayoutVars>
      </dgm:prSet>
      <dgm:spPr/>
    </dgm:pt>
    <dgm:pt modelId="{E0B681A3-C8F3-BB41-822D-5D827C008F68}" type="pres">
      <dgm:prSet presAssocID="{D8D67A03-1188-E54B-B2DE-7A0A4A2F155F}" presName="parSpace" presStyleCnt="0"/>
      <dgm:spPr/>
    </dgm:pt>
    <dgm:pt modelId="{3720D977-9F7D-9644-85D0-BDF5362FEADB}" type="pres">
      <dgm:prSet presAssocID="{186256AE-ADA0-DF4F-9503-DFAA8AB597A6}" presName="parTxOnly" presStyleLbl="node1" presStyleIdx="2" presStyleCnt="6">
        <dgm:presLayoutVars>
          <dgm:bulletEnabled val="1"/>
        </dgm:presLayoutVars>
      </dgm:prSet>
      <dgm:spPr/>
    </dgm:pt>
    <dgm:pt modelId="{FEF1194F-3840-1A4E-B990-84E7F985567A}" type="pres">
      <dgm:prSet presAssocID="{CEA72B9B-0C81-EE49-B668-BA89281CC7E4}" presName="parSpace" presStyleCnt="0"/>
      <dgm:spPr/>
    </dgm:pt>
    <dgm:pt modelId="{6614DC08-CDE0-D14C-B4DC-FE32BCFE5DF2}" type="pres">
      <dgm:prSet presAssocID="{30435E09-D9A8-524E-B226-1A7EDB1B2DC6}" presName="parTxOnly" presStyleLbl="node1" presStyleIdx="3" presStyleCnt="6">
        <dgm:presLayoutVars>
          <dgm:bulletEnabled val="1"/>
        </dgm:presLayoutVars>
      </dgm:prSet>
      <dgm:spPr/>
    </dgm:pt>
    <dgm:pt modelId="{64D982A6-EFB6-F94D-99BD-1305466D2121}" type="pres">
      <dgm:prSet presAssocID="{9F87BD47-EA45-EB49-BA31-DB8517E4DA60}" presName="parSpace" presStyleCnt="0"/>
      <dgm:spPr/>
    </dgm:pt>
    <dgm:pt modelId="{414F5109-C676-CD4C-994A-328EE78DD6B6}" type="pres">
      <dgm:prSet presAssocID="{66BC15CB-ABF0-174E-844D-ED4C6B50C2FF}" presName="parTxOnly" presStyleLbl="node1" presStyleIdx="4" presStyleCnt="6">
        <dgm:presLayoutVars>
          <dgm:bulletEnabled val="1"/>
        </dgm:presLayoutVars>
      </dgm:prSet>
      <dgm:spPr/>
    </dgm:pt>
    <dgm:pt modelId="{118C9EA1-8A50-9D42-86F0-6758FFD8B235}" type="pres">
      <dgm:prSet presAssocID="{2CB7CB52-58E9-F847-8916-466DFE5222E5}" presName="parSpace" presStyleCnt="0"/>
      <dgm:spPr/>
    </dgm:pt>
    <dgm:pt modelId="{0E3A3A8D-21A8-2B46-BB44-562D807BB102}" type="pres">
      <dgm:prSet presAssocID="{921EA737-DB2C-0646-86C5-B163D9148E29}" presName="parTxOnly" presStyleLbl="node1" presStyleIdx="5" presStyleCnt="6">
        <dgm:presLayoutVars>
          <dgm:bulletEnabled val="1"/>
        </dgm:presLayoutVars>
      </dgm:prSet>
      <dgm:spPr/>
    </dgm:pt>
  </dgm:ptLst>
  <dgm:cxnLst>
    <dgm:cxn modelId="{EB24F42A-7D90-4F44-816E-E00103623D4C}" type="presOf" srcId="{BD4B89B6-4D55-AE42-BE49-0D464FD2029A}" destId="{D508E7C8-2E29-CB41-9624-3A3B2B231C19}" srcOrd="0" destOrd="0" presId="urn:microsoft.com/office/officeart/2005/8/layout/hChevron3"/>
    <dgm:cxn modelId="{65412232-99DC-864E-862F-40DD96E09ED6}" type="presOf" srcId="{B3D5752B-FB99-D844-B706-339B7EA20E43}" destId="{DA47EAF5-3647-9D48-A88E-6BE9529D2177}" srcOrd="0" destOrd="0" presId="urn:microsoft.com/office/officeart/2005/8/layout/hChevron3"/>
    <dgm:cxn modelId="{ACB32B61-F38F-6D44-8BED-CE7441387C82}" type="presOf" srcId="{921EA737-DB2C-0646-86C5-B163D9148E29}" destId="{0E3A3A8D-21A8-2B46-BB44-562D807BB102}" srcOrd="0" destOrd="0" presId="urn:microsoft.com/office/officeart/2005/8/layout/hChevron3"/>
    <dgm:cxn modelId="{E5BAC376-ED13-964C-9193-D6854AABF368}" srcId="{B3D5752B-FB99-D844-B706-339B7EA20E43}" destId="{186256AE-ADA0-DF4F-9503-DFAA8AB597A6}" srcOrd="2" destOrd="0" parTransId="{B62FED18-0DB7-6B40-BD28-724A1A02C6B1}" sibTransId="{CEA72B9B-0C81-EE49-B668-BA89281CC7E4}"/>
    <dgm:cxn modelId="{6992F77F-59B7-E846-9E35-5ABA2B887B05}" srcId="{B3D5752B-FB99-D844-B706-339B7EA20E43}" destId="{66BC15CB-ABF0-174E-844D-ED4C6B50C2FF}" srcOrd="4" destOrd="0" parTransId="{928E02BC-5186-9A4E-9BC8-0938E8B936BC}" sibTransId="{2CB7CB52-58E9-F847-8916-466DFE5222E5}"/>
    <dgm:cxn modelId="{C43C0C85-AD2F-5E4E-9D2A-0CB3F9C1B24D}" type="presOf" srcId="{186256AE-ADA0-DF4F-9503-DFAA8AB597A6}" destId="{3720D977-9F7D-9644-85D0-BDF5362FEADB}" srcOrd="0" destOrd="0" presId="urn:microsoft.com/office/officeart/2005/8/layout/hChevron3"/>
    <dgm:cxn modelId="{77B5F390-3165-EE4C-8A89-897FABDEB1B4}" srcId="{B3D5752B-FB99-D844-B706-339B7EA20E43}" destId="{DA9D9E7C-3D01-9C4E-9E5D-D5193C1B4EA3}" srcOrd="1" destOrd="0" parTransId="{7BFE8418-24D5-7F44-AEB3-A345B42D96C9}" sibTransId="{D8D67A03-1188-E54B-B2DE-7A0A4A2F155F}"/>
    <dgm:cxn modelId="{3EF0F7BA-3367-7349-BBD7-7DB8C65264E7}" type="presOf" srcId="{66BC15CB-ABF0-174E-844D-ED4C6B50C2FF}" destId="{414F5109-C676-CD4C-994A-328EE78DD6B6}" srcOrd="0" destOrd="0" presId="urn:microsoft.com/office/officeart/2005/8/layout/hChevron3"/>
    <dgm:cxn modelId="{9CDC41C1-131D-1D47-9A16-00C9A11DA21E}" srcId="{B3D5752B-FB99-D844-B706-339B7EA20E43}" destId="{BD4B89B6-4D55-AE42-BE49-0D464FD2029A}" srcOrd="0" destOrd="0" parTransId="{45EBFDA8-5C7A-664B-B7E6-79876E23D2C0}" sibTransId="{CA2F65BF-7B98-CF49-91EF-657E01DDB0DF}"/>
    <dgm:cxn modelId="{CF6E52DB-DD6B-6C49-A2FE-8FC5D9FAAAAD}" type="presOf" srcId="{30435E09-D9A8-524E-B226-1A7EDB1B2DC6}" destId="{6614DC08-CDE0-D14C-B4DC-FE32BCFE5DF2}" srcOrd="0" destOrd="0" presId="urn:microsoft.com/office/officeart/2005/8/layout/hChevron3"/>
    <dgm:cxn modelId="{46DADCE5-B83D-7449-9819-C3CA8F1CEF36}" srcId="{B3D5752B-FB99-D844-B706-339B7EA20E43}" destId="{921EA737-DB2C-0646-86C5-B163D9148E29}" srcOrd="5" destOrd="0" parTransId="{ECD25B43-D91F-0E45-AE03-FC0BEBD43498}" sibTransId="{CBFE6BF0-4AF9-BA4B-A91E-E2F89644B0AE}"/>
    <dgm:cxn modelId="{997092E9-84D1-6B4E-B8C5-45047712B58B}" type="presOf" srcId="{DA9D9E7C-3D01-9C4E-9E5D-D5193C1B4EA3}" destId="{70FCE1FB-10EE-3D4D-B9A7-7D5DD21F77A7}" srcOrd="0" destOrd="0" presId="urn:microsoft.com/office/officeart/2005/8/layout/hChevron3"/>
    <dgm:cxn modelId="{2DF2FFEC-9429-1949-8C2D-0FB5B9AD2D79}" srcId="{B3D5752B-FB99-D844-B706-339B7EA20E43}" destId="{30435E09-D9A8-524E-B226-1A7EDB1B2DC6}" srcOrd="3" destOrd="0" parTransId="{12274014-51B1-834C-9AB5-C0CE7BDA0A37}" sibTransId="{9F87BD47-EA45-EB49-BA31-DB8517E4DA60}"/>
    <dgm:cxn modelId="{C5261E3E-E443-A947-BDEC-526B238BCEDB}" type="presParOf" srcId="{DA47EAF5-3647-9D48-A88E-6BE9529D2177}" destId="{D508E7C8-2E29-CB41-9624-3A3B2B231C19}" srcOrd="0" destOrd="0" presId="urn:microsoft.com/office/officeart/2005/8/layout/hChevron3"/>
    <dgm:cxn modelId="{3D21F589-B409-CD4A-BF46-15403FCA3927}" type="presParOf" srcId="{DA47EAF5-3647-9D48-A88E-6BE9529D2177}" destId="{76D5A8FF-9BE0-0041-8C09-C0D0552EB894}" srcOrd="1" destOrd="0" presId="urn:microsoft.com/office/officeart/2005/8/layout/hChevron3"/>
    <dgm:cxn modelId="{D8D5AE18-A1E6-E849-92F2-0A6A05ACD0B8}" type="presParOf" srcId="{DA47EAF5-3647-9D48-A88E-6BE9529D2177}" destId="{70FCE1FB-10EE-3D4D-B9A7-7D5DD21F77A7}" srcOrd="2" destOrd="0" presId="urn:microsoft.com/office/officeart/2005/8/layout/hChevron3"/>
    <dgm:cxn modelId="{D9B4675F-947D-EF44-B94F-8F27CDB6C97B}" type="presParOf" srcId="{DA47EAF5-3647-9D48-A88E-6BE9529D2177}" destId="{E0B681A3-C8F3-BB41-822D-5D827C008F68}" srcOrd="3" destOrd="0" presId="urn:microsoft.com/office/officeart/2005/8/layout/hChevron3"/>
    <dgm:cxn modelId="{EAB5288D-D6D8-3143-B33B-04105B4E32F1}" type="presParOf" srcId="{DA47EAF5-3647-9D48-A88E-6BE9529D2177}" destId="{3720D977-9F7D-9644-85D0-BDF5362FEADB}" srcOrd="4" destOrd="0" presId="urn:microsoft.com/office/officeart/2005/8/layout/hChevron3"/>
    <dgm:cxn modelId="{98AA5AD5-45D4-F748-8484-3A1D73D0E93E}" type="presParOf" srcId="{DA47EAF5-3647-9D48-A88E-6BE9529D2177}" destId="{FEF1194F-3840-1A4E-B990-84E7F985567A}" srcOrd="5" destOrd="0" presId="urn:microsoft.com/office/officeart/2005/8/layout/hChevron3"/>
    <dgm:cxn modelId="{A2C91E6F-5775-7842-9464-37AFEF2843CE}" type="presParOf" srcId="{DA47EAF5-3647-9D48-A88E-6BE9529D2177}" destId="{6614DC08-CDE0-D14C-B4DC-FE32BCFE5DF2}" srcOrd="6" destOrd="0" presId="urn:microsoft.com/office/officeart/2005/8/layout/hChevron3"/>
    <dgm:cxn modelId="{55B0AC2D-A4E6-B648-B8CC-1D4F014397A8}" type="presParOf" srcId="{DA47EAF5-3647-9D48-A88E-6BE9529D2177}" destId="{64D982A6-EFB6-F94D-99BD-1305466D2121}" srcOrd="7" destOrd="0" presId="urn:microsoft.com/office/officeart/2005/8/layout/hChevron3"/>
    <dgm:cxn modelId="{8E7C6FD9-6D1F-A046-9F0B-84195A210D35}" type="presParOf" srcId="{DA47EAF5-3647-9D48-A88E-6BE9529D2177}" destId="{414F5109-C676-CD4C-994A-328EE78DD6B6}" srcOrd="8" destOrd="0" presId="urn:microsoft.com/office/officeart/2005/8/layout/hChevron3"/>
    <dgm:cxn modelId="{69D0C466-28B2-ED45-8FB6-98F7F0077929}" type="presParOf" srcId="{DA47EAF5-3647-9D48-A88E-6BE9529D2177}" destId="{118C9EA1-8A50-9D42-86F0-6758FFD8B235}" srcOrd="9" destOrd="0" presId="urn:microsoft.com/office/officeart/2005/8/layout/hChevron3"/>
    <dgm:cxn modelId="{959ECF06-5F56-5245-843B-DCF341DECF76}" type="presParOf" srcId="{DA47EAF5-3647-9D48-A88E-6BE9529D2177}" destId="{0E3A3A8D-21A8-2B46-BB44-562D807BB102}" srcOrd="10" destOrd="0" presId="urn:microsoft.com/office/officeart/2005/8/layout/hChevron3"/>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B3D5752B-FB99-D844-B706-339B7EA20E43}" type="doc">
      <dgm:prSet loTypeId="urn:microsoft.com/office/officeart/2005/8/layout/hChevron3" loCatId="" qsTypeId="urn:microsoft.com/office/officeart/2005/8/quickstyle/simple3" qsCatId="simple" csTypeId="urn:microsoft.com/office/officeart/2005/8/colors/accent1_2" csCatId="accent1" phldr="1"/>
      <dgm:spPr/>
    </dgm:pt>
    <dgm:pt modelId="{BD4B89B6-4D55-AE42-BE49-0D464FD2029A}">
      <dgm:prSet phldrT="[Text]"/>
      <dgm:spPr>
        <a:solidFill>
          <a:schemeClr val="accent1">
            <a:lumMod val="40000"/>
            <a:lumOff val="60000"/>
          </a:schemeClr>
        </a:solidFill>
      </dgm:spPr>
      <dgm:t>
        <a:bodyPr/>
        <a:lstStyle/>
        <a:p>
          <a:r>
            <a:rPr lang="en-GB" dirty="0"/>
            <a:t>SFMS</a:t>
          </a:r>
        </a:p>
      </dgm:t>
    </dgm:pt>
    <dgm:pt modelId="{45EBFDA8-5C7A-664B-B7E6-79876E23D2C0}" type="parTrans" cxnId="{9CDC41C1-131D-1D47-9A16-00C9A11DA21E}">
      <dgm:prSet/>
      <dgm:spPr/>
      <dgm:t>
        <a:bodyPr/>
        <a:lstStyle/>
        <a:p>
          <a:endParaRPr lang="en-GB"/>
        </a:p>
      </dgm:t>
    </dgm:pt>
    <dgm:pt modelId="{CA2F65BF-7B98-CF49-91EF-657E01DDB0DF}" type="sibTrans" cxnId="{9CDC41C1-131D-1D47-9A16-00C9A11DA21E}">
      <dgm:prSet/>
      <dgm:spPr/>
      <dgm:t>
        <a:bodyPr/>
        <a:lstStyle/>
        <a:p>
          <a:endParaRPr lang="en-GB"/>
        </a:p>
      </dgm:t>
    </dgm:pt>
    <dgm:pt modelId="{DA9D9E7C-3D01-9C4E-9E5D-D5193C1B4EA3}">
      <dgm:prSet phldrT="[Text]"/>
      <dgm:spPr>
        <a:solidFill>
          <a:schemeClr val="accent6">
            <a:lumMod val="40000"/>
            <a:lumOff val="60000"/>
          </a:schemeClr>
        </a:solidFill>
      </dgm:spPr>
      <dgm:t>
        <a:bodyPr/>
        <a:lstStyle/>
        <a:p>
          <a:r>
            <a:rPr lang="en-GB" dirty="0"/>
            <a:t>DATA</a:t>
          </a:r>
        </a:p>
      </dgm:t>
    </dgm:pt>
    <dgm:pt modelId="{7BFE8418-24D5-7F44-AEB3-A345B42D96C9}" type="parTrans" cxnId="{77B5F390-3165-EE4C-8A89-897FABDEB1B4}">
      <dgm:prSet/>
      <dgm:spPr/>
      <dgm:t>
        <a:bodyPr/>
        <a:lstStyle/>
        <a:p>
          <a:endParaRPr lang="en-GB"/>
        </a:p>
      </dgm:t>
    </dgm:pt>
    <dgm:pt modelId="{D8D67A03-1188-E54B-B2DE-7A0A4A2F155F}" type="sibTrans" cxnId="{77B5F390-3165-EE4C-8A89-897FABDEB1B4}">
      <dgm:prSet/>
      <dgm:spPr/>
      <dgm:t>
        <a:bodyPr/>
        <a:lstStyle/>
        <a:p>
          <a:endParaRPr lang="en-GB"/>
        </a:p>
      </dgm:t>
    </dgm:pt>
    <dgm:pt modelId="{186256AE-ADA0-DF4F-9503-DFAA8AB597A6}">
      <dgm:prSet phldrT="[Text]"/>
      <dgm:spPr>
        <a:solidFill>
          <a:schemeClr val="accent1">
            <a:lumMod val="40000"/>
            <a:lumOff val="60000"/>
          </a:schemeClr>
        </a:solidFill>
      </dgm:spPr>
      <dgm:t>
        <a:bodyPr/>
        <a:lstStyle/>
        <a:p>
          <a:r>
            <a:rPr lang="en-GB" dirty="0"/>
            <a:t>SEDs</a:t>
          </a:r>
        </a:p>
      </dgm:t>
    </dgm:pt>
    <dgm:pt modelId="{B62FED18-0DB7-6B40-BD28-724A1A02C6B1}" type="parTrans" cxnId="{E5BAC376-ED13-964C-9193-D6854AABF368}">
      <dgm:prSet/>
      <dgm:spPr/>
      <dgm:t>
        <a:bodyPr/>
        <a:lstStyle/>
        <a:p>
          <a:endParaRPr lang="en-GB"/>
        </a:p>
      </dgm:t>
    </dgm:pt>
    <dgm:pt modelId="{CEA72B9B-0C81-EE49-B668-BA89281CC7E4}" type="sibTrans" cxnId="{E5BAC376-ED13-964C-9193-D6854AABF368}">
      <dgm:prSet/>
      <dgm:spPr/>
      <dgm:t>
        <a:bodyPr/>
        <a:lstStyle/>
        <a:p>
          <a:endParaRPr lang="en-GB"/>
        </a:p>
      </dgm:t>
    </dgm:pt>
    <dgm:pt modelId="{30435E09-D9A8-524E-B226-1A7EDB1B2DC6}">
      <dgm:prSet phldrT="[Text]"/>
      <dgm:spPr>
        <a:solidFill>
          <a:schemeClr val="accent1">
            <a:lumMod val="40000"/>
            <a:lumOff val="60000"/>
          </a:schemeClr>
        </a:solidFill>
      </dgm:spPr>
      <dgm:t>
        <a:bodyPr/>
        <a:lstStyle/>
        <a:p>
          <a:r>
            <a:rPr lang="en-GB" dirty="0"/>
            <a:t>MS</a:t>
          </a:r>
        </a:p>
      </dgm:t>
    </dgm:pt>
    <dgm:pt modelId="{12274014-51B1-834C-9AB5-C0CE7BDA0A37}" type="parTrans" cxnId="{2DF2FFEC-9429-1949-8C2D-0FB5B9AD2D79}">
      <dgm:prSet/>
      <dgm:spPr/>
      <dgm:t>
        <a:bodyPr/>
        <a:lstStyle/>
        <a:p>
          <a:endParaRPr lang="en-GB"/>
        </a:p>
      </dgm:t>
    </dgm:pt>
    <dgm:pt modelId="{9F87BD47-EA45-EB49-BA31-DB8517E4DA60}" type="sibTrans" cxnId="{2DF2FFEC-9429-1949-8C2D-0FB5B9AD2D79}">
      <dgm:prSet/>
      <dgm:spPr/>
      <dgm:t>
        <a:bodyPr/>
        <a:lstStyle/>
        <a:p>
          <a:endParaRPr lang="en-GB"/>
        </a:p>
      </dgm:t>
    </dgm:pt>
    <dgm:pt modelId="{66BC15CB-ABF0-174E-844D-ED4C6B50C2FF}">
      <dgm:prSet phldrT="[Text]"/>
      <dgm:spPr>
        <a:solidFill>
          <a:schemeClr val="accent1">
            <a:lumMod val="40000"/>
            <a:lumOff val="60000"/>
          </a:schemeClr>
        </a:solidFill>
      </dgm:spPr>
      <dgm:t>
        <a:bodyPr/>
        <a:lstStyle/>
        <a:p>
          <a:r>
            <a:rPr lang="en-GB" dirty="0"/>
            <a:t>RESULTS</a:t>
          </a:r>
        </a:p>
      </dgm:t>
    </dgm:pt>
    <dgm:pt modelId="{928E02BC-5186-9A4E-9BC8-0938E8B936BC}" type="parTrans" cxnId="{6992F77F-59B7-E846-9E35-5ABA2B887B05}">
      <dgm:prSet/>
      <dgm:spPr/>
      <dgm:t>
        <a:bodyPr/>
        <a:lstStyle/>
        <a:p>
          <a:endParaRPr lang="en-GB"/>
        </a:p>
      </dgm:t>
    </dgm:pt>
    <dgm:pt modelId="{2CB7CB52-58E9-F847-8916-466DFE5222E5}" type="sibTrans" cxnId="{6992F77F-59B7-E846-9E35-5ABA2B887B05}">
      <dgm:prSet/>
      <dgm:spPr/>
      <dgm:t>
        <a:bodyPr/>
        <a:lstStyle/>
        <a:p>
          <a:endParaRPr lang="en-GB"/>
        </a:p>
      </dgm:t>
    </dgm:pt>
    <dgm:pt modelId="{921EA737-DB2C-0646-86C5-B163D9148E29}">
      <dgm:prSet phldrT="[Text]"/>
      <dgm:spPr>
        <a:solidFill>
          <a:schemeClr val="accent1">
            <a:lumMod val="40000"/>
            <a:lumOff val="60000"/>
          </a:schemeClr>
        </a:solidFill>
      </dgm:spPr>
      <dgm:t>
        <a:bodyPr/>
        <a:lstStyle/>
        <a:p>
          <a:r>
            <a:rPr lang="en-GB" dirty="0"/>
            <a:t>CONCLUSION</a:t>
          </a:r>
        </a:p>
      </dgm:t>
    </dgm:pt>
    <dgm:pt modelId="{ECD25B43-D91F-0E45-AE03-FC0BEBD43498}" type="parTrans" cxnId="{46DADCE5-B83D-7449-9819-C3CA8F1CEF36}">
      <dgm:prSet/>
      <dgm:spPr/>
      <dgm:t>
        <a:bodyPr/>
        <a:lstStyle/>
        <a:p>
          <a:endParaRPr lang="en-GB"/>
        </a:p>
      </dgm:t>
    </dgm:pt>
    <dgm:pt modelId="{CBFE6BF0-4AF9-BA4B-A91E-E2F89644B0AE}" type="sibTrans" cxnId="{46DADCE5-B83D-7449-9819-C3CA8F1CEF36}">
      <dgm:prSet/>
      <dgm:spPr/>
      <dgm:t>
        <a:bodyPr/>
        <a:lstStyle/>
        <a:p>
          <a:endParaRPr lang="en-GB"/>
        </a:p>
      </dgm:t>
    </dgm:pt>
    <dgm:pt modelId="{DA47EAF5-3647-9D48-A88E-6BE9529D2177}" type="pres">
      <dgm:prSet presAssocID="{B3D5752B-FB99-D844-B706-339B7EA20E43}" presName="Name0" presStyleCnt="0">
        <dgm:presLayoutVars>
          <dgm:dir/>
          <dgm:resizeHandles val="exact"/>
        </dgm:presLayoutVars>
      </dgm:prSet>
      <dgm:spPr/>
    </dgm:pt>
    <dgm:pt modelId="{D508E7C8-2E29-CB41-9624-3A3B2B231C19}" type="pres">
      <dgm:prSet presAssocID="{BD4B89B6-4D55-AE42-BE49-0D464FD2029A}" presName="parTxOnly" presStyleLbl="node1" presStyleIdx="0" presStyleCnt="6">
        <dgm:presLayoutVars>
          <dgm:bulletEnabled val="1"/>
        </dgm:presLayoutVars>
      </dgm:prSet>
      <dgm:spPr/>
    </dgm:pt>
    <dgm:pt modelId="{76D5A8FF-9BE0-0041-8C09-C0D0552EB894}" type="pres">
      <dgm:prSet presAssocID="{CA2F65BF-7B98-CF49-91EF-657E01DDB0DF}" presName="parSpace" presStyleCnt="0"/>
      <dgm:spPr/>
    </dgm:pt>
    <dgm:pt modelId="{70FCE1FB-10EE-3D4D-B9A7-7D5DD21F77A7}" type="pres">
      <dgm:prSet presAssocID="{DA9D9E7C-3D01-9C4E-9E5D-D5193C1B4EA3}" presName="parTxOnly" presStyleLbl="node1" presStyleIdx="1" presStyleCnt="6">
        <dgm:presLayoutVars>
          <dgm:bulletEnabled val="1"/>
        </dgm:presLayoutVars>
      </dgm:prSet>
      <dgm:spPr/>
    </dgm:pt>
    <dgm:pt modelId="{E0B681A3-C8F3-BB41-822D-5D827C008F68}" type="pres">
      <dgm:prSet presAssocID="{D8D67A03-1188-E54B-B2DE-7A0A4A2F155F}" presName="parSpace" presStyleCnt="0"/>
      <dgm:spPr/>
    </dgm:pt>
    <dgm:pt modelId="{3720D977-9F7D-9644-85D0-BDF5362FEADB}" type="pres">
      <dgm:prSet presAssocID="{186256AE-ADA0-DF4F-9503-DFAA8AB597A6}" presName="parTxOnly" presStyleLbl="node1" presStyleIdx="2" presStyleCnt="6">
        <dgm:presLayoutVars>
          <dgm:bulletEnabled val="1"/>
        </dgm:presLayoutVars>
      </dgm:prSet>
      <dgm:spPr/>
    </dgm:pt>
    <dgm:pt modelId="{FEF1194F-3840-1A4E-B990-84E7F985567A}" type="pres">
      <dgm:prSet presAssocID="{CEA72B9B-0C81-EE49-B668-BA89281CC7E4}" presName="parSpace" presStyleCnt="0"/>
      <dgm:spPr/>
    </dgm:pt>
    <dgm:pt modelId="{6614DC08-CDE0-D14C-B4DC-FE32BCFE5DF2}" type="pres">
      <dgm:prSet presAssocID="{30435E09-D9A8-524E-B226-1A7EDB1B2DC6}" presName="parTxOnly" presStyleLbl="node1" presStyleIdx="3" presStyleCnt="6">
        <dgm:presLayoutVars>
          <dgm:bulletEnabled val="1"/>
        </dgm:presLayoutVars>
      </dgm:prSet>
      <dgm:spPr/>
    </dgm:pt>
    <dgm:pt modelId="{64D982A6-EFB6-F94D-99BD-1305466D2121}" type="pres">
      <dgm:prSet presAssocID="{9F87BD47-EA45-EB49-BA31-DB8517E4DA60}" presName="parSpace" presStyleCnt="0"/>
      <dgm:spPr/>
    </dgm:pt>
    <dgm:pt modelId="{414F5109-C676-CD4C-994A-328EE78DD6B6}" type="pres">
      <dgm:prSet presAssocID="{66BC15CB-ABF0-174E-844D-ED4C6B50C2FF}" presName="parTxOnly" presStyleLbl="node1" presStyleIdx="4" presStyleCnt="6">
        <dgm:presLayoutVars>
          <dgm:bulletEnabled val="1"/>
        </dgm:presLayoutVars>
      </dgm:prSet>
      <dgm:spPr/>
    </dgm:pt>
    <dgm:pt modelId="{118C9EA1-8A50-9D42-86F0-6758FFD8B235}" type="pres">
      <dgm:prSet presAssocID="{2CB7CB52-58E9-F847-8916-466DFE5222E5}" presName="parSpace" presStyleCnt="0"/>
      <dgm:spPr/>
    </dgm:pt>
    <dgm:pt modelId="{0E3A3A8D-21A8-2B46-BB44-562D807BB102}" type="pres">
      <dgm:prSet presAssocID="{921EA737-DB2C-0646-86C5-B163D9148E29}" presName="parTxOnly" presStyleLbl="node1" presStyleIdx="5" presStyleCnt="6">
        <dgm:presLayoutVars>
          <dgm:bulletEnabled val="1"/>
        </dgm:presLayoutVars>
      </dgm:prSet>
      <dgm:spPr/>
    </dgm:pt>
  </dgm:ptLst>
  <dgm:cxnLst>
    <dgm:cxn modelId="{EB24F42A-7D90-4F44-816E-E00103623D4C}" type="presOf" srcId="{BD4B89B6-4D55-AE42-BE49-0D464FD2029A}" destId="{D508E7C8-2E29-CB41-9624-3A3B2B231C19}" srcOrd="0" destOrd="0" presId="urn:microsoft.com/office/officeart/2005/8/layout/hChevron3"/>
    <dgm:cxn modelId="{65412232-99DC-864E-862F-40DD96E09ED6}" type="presOf" srcId="{B3D5752B-FB99-D844-B706-339B7EA20E43}" destId="{DA47EAF5-3647-9D48-A88E-6BE9529D2177}" srcOrd="0" destOrd="0" presId="urn:microsoft.com/office/officeart/2005/8/layout/hChevron3"/>
    <dgm:cxn modelId="{ACB32B61-F38F-6D44-8BED-CE7441387C82}" type="presOf" srcId="{921EA737-DB2C-0646-86C5-B163D9148E29}" destId="{0E3A3A8D-21A8-2B46-BB44-562D807BB102}" srcOrd="0" destOrd="0" presId="urn:microsoft.com/office/officeart/2005/8/layout/hChevron3"/>
    <dgm:cxn modelId="{E5BAC376-ED13-964C-9193-D6854AABF368}" srcId="{B3D5752B-FB99-D844-B706-339B7EA20E43}" destId="{186256AE-ADA0-DF4F-9503-DFAA8AB597A6}" srcOrd="2" destOrd="0" parTransId="{B62FED18-0DB7-6B40-BD28-724A1A02C6B1}" sibTransId="{CEA72B9B-0C81-EE49-B668-BA89281CC7E4}"/>
    <dgm:cxn modelId="{6992F77F-59B7-E846-9E35-5ABA2B887B05}" srcId="{B3D5752B-FB99-D844-B706-339B7EA20E43}" destId="{66BC15CB-ABF0-174E-844D-ED4C6B50C2FF}" srcOrd="4" destOrd="0" parTransId="{928E02BC-5186-9A4E-9BC8-0938E8B936BC}" sibTransId="{2CB7CB52-58E9-F847-8916-466DFE5222E5}"/>
    <dgm:cxn modelId="{C43C0C85-AD2F-5E4E-9D2A-0CB3F9C1B24D}" type="presOf" srcId="{186256AE-ADA0-DF4F-9503-DFAA8AB597A6}" destId="{3720D977-9F7D-9644-85D0-BDF5362FEADB}" srcOrd="0" destOrd="0" presId="urn:microsoft.com/office/officeart/2005/8/layout/hChevron3"/>
    <dgm:cxn modelId="{77B5F390-3165-EE4C-8A89-897FABDEB1B4}" srcId="{B3D5752B-FB99-D844-B706-339B7EA20E43}" destId="{DA9D9E7C-3D01-9C4E-9E5D-D5193C1B4EA3}" srcOrd="1" destOrd="0" parTransId="{7BFE8418-24D5-7F44-AEB3-A345B42D96C9}" sibTransId="{D8D67A03-1188-E54B-B2DE-7A0A4A2F155F}"/>
    <dgm:cxn modelId="{3EF0F7BA-3367-7349-BBD7-7DB8C65264E7}" type="presOf" srcId="{66BC15CB-ABF0-174E-844D-ED4C6B50C2FF}" destId="{414F5109-C676-CD4C-994A-328EE78DD6B6}" srcOrd="0" destOrd="0" presId="urn:microsoft.com/office/officeart/2005/8/layout/hChevron3"/>
    <dgm:cxn modelId="{9CDC41C1-131D-1D47-9A16-00C9A11DA21E}" srcId="{B3D5752B-FB99-D844-B706-339B7EA20E43}" destId="{BD4B89B6-4D55-AE42-BE49-0D464FD2029A}" srcOrd="0" destOrd="0" parTransId="{45EBFDA8-5C7A-664B-B7E6-79876E23D2C0}" sibTransId="{CA2F65BF-7B98-CF49-91EF-657E01DDB0DF}"/>
    <dgm:cxn modelId="{CF6E52DB-DD6B-6C49-A2FE-8FC5D9FAAAAD}" type="presOf" srcId="{30435E09-D9A8-524E-B226-1A7EDB1B2DC6}" destId="{6614DC08-CDE0-D14C-B4DC-FE32BCFE5DF2}" srcOrd="0" destOrd="0" presId="urn:microsoft.com/office/officeart/2005/8/layout/hChevron3"/>
    <dgm:cxn modelId="{46DADCE5-B83D-7449-9819-C3CA8F1CEF36}" srcId="{B3D5752B-FB99-D844-B706-339B7EA20E43}" destId="{921EA737-DB2C-0646-86C5-B163D9148E29}" srcOrd="5" destOrd="0" parTransId="{ECD25B43-D91F-0E45-AE03-FC0BEBD43498}" sibTransId="{CBFE6BF0-4AF9-BA4B-A91E-E2F89644B0AE}"/>
    <dgm:cxn modelId="{997092E9-84D1-6B4E-B8C5-45047712B58B}" type="presOf" srcId="{DA9D9E7C-3D01-9C4E-9E5D-D5193C1B4EA3}" destId="{70FCE1FB-10EE-3D4D-B9A7-7D5DD21F77A7}" srcOrd="0" destOrd="0" presId="urn:microsoft.com/office/officeart/2005/8/layout/hChevron3"/>
    <dgm:cxn modelId="{2DF2FFEC-9429-1949-8C2D-0FB5B9AD2D79}" srcId="{B3D5752B-FB99-D844-B706-339B7EA20E43}" destId="{30435E09-D9A8-524E-B226-1A7EDB1B2DC6}" srcOrd="3" destOrd="0" parTransId="{12274014-51B1-834C-9AB5-C0CE7BDA0A37}" sibTransId="{9F87BD47-EA45-EB49-BA31-DB8517E4DA60}"/>
    <dgm:cxn modelId="{C5261E3E-E443-A947-BDEC-526B238BCEDB}" type="presParOf" srcId="{DA47EAF5-3647-9D48-A88E-6BE9529D2177}" destId="{D508E7C8-2E29-CB41-9624-3A3B2B231C19}" srcOrd="0" destOrd="0" presId="urn:microsoft.com/office/officeart/2005/8/layout/hChevron3"/>
    <dgm:cxn modelId="{3D21F589-B409-CD4A-BF46-15403FCA3927}" type="presParOf" srcId="{DA47EAF5-3647-9D48-A88E-6BE9529D2177}" destId="{76D5A8FF-9BE0-0041-8C09-C0D0552EB894}" srcOrd="1" destOrd="0" presId="urn:microsoft.com/office/officeart/2005/8/layout/hChevron3"/>
    <dgm:cxn modelId="{D8D5AE18-A1E6-E849-92F2-0A6A05ACD0B8}" type="presParOf" srcId="{DA47EAF5-3647-9D48-A88E-6BE9529D2177}" destId="{70FCE1FB-10EE-3D4D-B9A7-7D5DD21F77A7}" srcOrd="2" destOrd="0" presId="urn:microsoft.com/office/officeart/2005/8/layout/hChevron3"/>
    <dgm:cxn modelId="{D9B4675F-947D-EF44-B94F-8F27CDB6C97B}" type="presParOf" srcId="{DA47EAF5-3647-9D48-A88E-6BE9529D2177}" destId="{E0B681A3-C8F3-BB41-822D-5D827C008F68}" srcOrd="3" destOrd="0" presId="urn:microsoft.com/office/officeart/2005/8/layout/hChevron3"/>
    <dgm:cxn modelId="{EAB5288D-D6D8-3143-B33B-04105B4E32F1}" type="presParOf" srcId="{DA47EAF5-3647-9D48-A88E-6BE9529D2177}" destId="{3720D977-9F7D-9644-85D0-BDF5362FEADB}" srcOrd="4" destOrd="0" presId="urn:microsoft.com/office/officeart/2005/8/layout/hChevron3"/>
    <dgm:cxn modelId="{98AA5AD5-45D4-F748-8484-3A1D73D0E93E}" type="presParOf" srcId="{DA47EAF5-3647-9D48-A88E-6BE9529D2177}" destId="{FEF1194F-3840-1A4E-B990-84E7F985567A}" srcOrd="5" destOrd="0" presId="urn:microsoft.com/office/officeart/2005/8/layout/hChevron3"/>
    <dgm:cxn modelId="{A2C91E6F-5775-7842-9464-37AFEF2843CE}" type="presParOf" srcId="{DA47EAF5-3647-9D48-A88E-6BE9529D2177}" destId="{6614DC08-CDE0-D14C-B4DC-FE32BCFE5DF2}" srcOrd="6" destOrd="0" presId="urn:microsoft.com/office/officeart/2005/8/layout/hChevron3"/>
    <dgm:cxn modelId="{55B0AC2D-A4E6-B648-B8CC-1D4F014397A8}" type="presParOf" srcId="{DA47EAF5-3647-9D48-A88E-6BE9529D2177}" destId="{64D982A6-EFB6-F94D-99BD-1305466D2121}" srcOrd="7" destOrd="0" presId="urn:microsoft.com/office/officeart/2005/8/layout/hChevron3"/>
    <dgm:cxn modelId="{8E7C6FD9-6D1F-A046-9F0B-84195A210D35}" type="presParOf" srcId="{DA47EAF5-3647-9D48-A88E-6BE9529D2177}" destId="{414F5109-C676-CD4C-994A-328EE78DD6B6}" srcOrd="8" destOrd="0" presId="urn:microsoft.com/office/officeart/2005/8/layout/hChevron3"/>
    <dgm:cxn modelId="{69D0C466-28B2-ED45-8FB6-98F7F0077929}" type="presParOf" srcId="{DA47EAF5-3647-9D48-A88E-6BE9529D2177}" destId="{118C9EA1-8A50-9D42-86F0-6758FFD8B235}" srcOrd="9" destOrd="0" presId="urn:microsoft.com/office/officeart/2005/8/layout/hChevron3"/>
    <dgm:cxn modelId="{959ECF06-5F56-5245-843B-DCF341DECF76}" type="presParOf" srcId="{DA47EAF5-3647-9D48-A88E-6BE9529D2177}" destId="{0E3A3A8D-21A8-2B46-BB44-562D807BB102}" srcOrd="10" destOrd="0" presId="urn:microsoft.com/office/officeart/2005/8/layout/hChevron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B3D5752B-FB99-D844-B706-339B7EA20E43}" type="doc">
      <dgm:prSet loTypeId="urn:microsoft.com/office/officeart/2005/8/layout/hChevron3" loCatId="" qsTypeId="urn:microsoft.com/office/officeart/2005/8/quickstyle/simple3" qsCatId="simple" csTypeId="urn:microsoft.com/office/officeart/2005/8/colors/accent1_2" csCatId="accent1" phldr="1"/>
      <dgm:spPr/>
    </dgm:pt>
    <dgm:pt modelId="{BD4B89B6-4D55-AE42-BE49-0D464FD2029A}">
      <dgm:prSet phldrT="[Text]"/>
      <dgm:spPr>
        <a:solidFill>
          <a:schemeClr val="accent1">
            <a:lumMod val="40000"/>
            <a:lumOff val="60000"/>
          </a:schemeClr>
        </a:solidFill>
      </dgm:spPr>
      <dgm:t>
        <a:bodyPr/>
        <a:lstStyle/>
        <a:p>
          <a:r>
            <a:rPr lang="en-GB" dirty="0"/>
            <a:t>SFMS</a:t>
          </a:r>
        </a:p>
      </dgm:t>
    </dgm:pt>
    <dgm:pt modelId="{45EBFDA8-5C7A-664B-B7E6-79876E23D2C0}" type="parTrans" cxnId="{9CDC41C1-131D-1D47-9A16-00C9A11DA21E}">
      <dgm:prSet/>
      <dgm:spPr/>
      <dgm:t>
        <a:bodyPr/>
        <a:lstStyle/>
        <a:p>
          <a:endParaRPr lang="en-GB"/>
        </a:p>
      </dgm:t>
    </dgm:pt>
    <dgm:pt modelId="{CA2F65BF-7B98-CF49-91EF-657E01DDB0DF}" type="sibTrans" cxnId="{9CDC41C1-131D-1D47-9A16-00C9A11DA21E}">
      <dgm:prSet/>
      <dgm:spPr/>
      <dgm:t>
        <a:bodyPr/>
        <a:lstStyle/>
        <a:p>
          <a:endParaRPr lang="en-GB"/>
        </a:p>
      </dgm:t>
    </dgm:pt>
    <dgm:pt modelId="{DA9D9E7C-3D01-9C4E-9E5D-D5193C1B4EA3}">
      <dgm:prSet phldrT="[Text]"/>
      <dgm:spPr>
        <a:solidFill>
          <a:schemeClr val="accent1">
            <a:lumMod val="40000"/>
            <a:lumOff val="60000"/>
          </a:schemeClr>
        </a:solidFill>
      </dgm:spPr>
      <dgm:t>
        <a:bodyPr/>
        <a:lstStyle/>
        <a:p>
          <a:r>
            <a:rPr lang="en-GB" dirty="0"/>
            <a:t>DATA</a:t>
          </a:r>
        </a:p>
      </dgm:t>
    </dgm:pt>
    <dgm:pt modelId="{7BFE8418-24D5-7F44-AEB3-A345B42D96C9}" type="parTrans" cxnId="{77B5F390-3165-EE4C-8A89-897FABDEB1B4}">
      <dgm:prSet/>
      <dgm:spPr/>
      <dgm:t>
        <a:bodyPr/>
        <a:lstStyle/>
        <a:p>
          <a:endParaRPr lang="en-GB"/>
        </a:p>
      </dgm:t>
    </dgm:pt>
    <dgm:pt modelId="{D8D67A03-1188-E54B-B2DE-7A0A4A2F155F}" type="sibTrans" cxnId="{77B5F390-3165-EE4C-8A89-897FABDEB1B4}">
      <dgm:prSet/>
      <dgm:spPr/>
      <dgm:t>
        <a:bodyPr/>
        <a:lstStyle/>
        <a:p>
          <a:endParaRPr lang="en-GB"/>
        </a:p>
      </dgm:t>
    </dgm:pt>
    <dgm:pt modelId="{186256AE-ADA0-DF4F-9503-DFAA8AB597A6}">
      <dgm:prSet phldrT="[Text]"/>
      <dgm:spPr>
        <a:solidFill>
          <a:schemeClr val="accent6">
            <a:lumMod val="40000"/>
            <a:lumOff val="60000"/>
          </a:schemeClr>
        </a:solidFill>
      </dgm:spPr>
      <dgm:t>
        <a:bodyPr/>
        <a:lstStyle/>
        <a:p>
          <a:r>
            <a:rPr lang="en-GB" dirty="0"/>
            <a:t>SEDs</a:t>
          </a:r>
        </a:p>
      </dgm:t>
    </dgm:pt>
    <dgm:pt modelId="{B62FED18-0DB7-6B40-BD28-724A1A02C6B1}" type="parTrans" cxnId="{E5BAC376-ED13-964C-9193-D6854AABF368}">
      <dgm:prSet/>
      <dgm:spPr/>
      <dgm:t>
        <a:bodyPr/>
        <a:lstStyle/>
        <a:p>
          <a:endParaRPr lang="en-GB"/>
        </a:p>
      </dgm:t>
    </dgm:pt>
    <dgm:pt modelId="{CEA72B9B-0C81-EE49-B668-BA89281CC7E4}" type="sibTrans" cxnId="{E5BAC376-ED13-964C-9193-D6854AABF368}">
      <dgm:prSet/>
      <dgm:spPr/>
      <dgm:t>
        <a:bodyPr/>
        <a:lstStyle/>
        <a:p>
          <a:endParaRPr lang="en-GB"/>
        </a:p>
      </dgm:t>
    </dgm:pt>
    <dgm:pt modelId="{30435E09-D9A8-524E-B226-1A7EDB1B2DC6}">
      <dgm:prSet phldrT="[Text]"/>
      <dgm:spPr>
        <a:solidFill>
          <a:schemeClr val="accent1">
            <a:lumMod val="40000"/>
            <a:lumOff val="60000"/>
          </a:schemeClr>
        </a:solidFill>
      </dgm:spPr>
      <dgm:t>
        <a:bodyPr/>
        <a:lstStyle/>
        <a:p>
          <a:r>
            <a:rPr lang="en-GB" dirty="0"/>
            <a:t>MS</a:t>
          </a:r>
        </a:p>
      </dgm:t>
    </dgm:pt>
    <dgm:pt modelId="{12274014-51B1-834C-9AB5-C0CE7BDA0A37}" type="parTrans" cxnId="{2DF2FFEC-9429-1949-8C2D-0FB5B9AD2D79}">
      <dgm:prSet/>
      <dgm:spPr/>
      <dgm:t>
        <a:bodyPr/>
        <a:lstStyle/>
        <a:p>
          <a:endParaRPr lang="en-GB"/>
        </a:p>
      </dgm:t>
    </dgm:pt>
    <dgm:pt modelId="{9F87BD47-EA45-EB49-BA31-DB8517E4DA60}" type="sibTrans" cxnId="{2DF2FFEC-9429-1949-8C2D-0FB5B9AD2D79}">
      <dgm:prSet/>
      <dgm:spPr/>
      <dgm:t>
        <a:bodyPr/>
        <a:lstStyle/>
        <a:p>
          <a:endParaRPr lang="en-GB"/>
        </a:p>
      </dgm:t>
    </dgm:pt>
    <dgm:pt modelId="{66BC15CB-ABF0-174E-844D-ED4C6B50C2FF}">
      <dgm:prSet phldrT="[Text]"/>
      <dgm:spPr>
        <a:solidFill>
          <a:schemeClr val="accent1">
            <a:lumMod val="40000"/>
            <a:lumOff val="60000"/>
          </a:schemeClr>
        </a:solidFill>
      </dgm:spPr>
      <dgm:t>
        <a:bodyPr/>
        <a:lstStyle/>
        <a:p>
          <a:r>
            <a:rPr lang="en-GB" dirty="0"/>
            <a:t>RESULTS</a:t>
          </a:r>
        </a:p>
      </dgm:t>
    </dgm:pt>
    <dgm:pt modelId="{928E02BC-5186-9A4E-9BC8-0938E8B936BC}" type="parTrans" cxnId="{6992F77F-59B7-E846-9E35-5ABA2B887B05}">
      <dgm:prSet/>
      <dgm:spPr/>
      <dgm:t>
        <a:bodyPr/>
        <a:lstStyle/>
        <a:p>
          <a:endParaRPr lang="en-GB"/>
        </a:p>
      </dgm:t>
    </dgm:pt>
    <dgm:pt modelId="{2CB7CB52-58E9-F847-8916-466DFE5222E5}" type="sibTrans" cxnId="{6992F77F-59B7-E846-9E35-5ABA2B887B05}">
      <dgm:prSet/>
      <dgm:spPr/>
      <dgm:t>
        <a:bodyPr/>
        <a:lstStyle/>
        <a:p>
          <a:endParaRPr lang="en-GB"/>
        </a:p>
      </dgm:t>
    </dgm:pt>
    <dgm:pt modelId="{921EA737-DB2C-0646-86C5-B163D9148E29}">
      <dgm:prSet phldrT="[Text]"/>
      <dgm:spPr>
        <a:solidFill>
          <a:schemeClr val="accent1">
            <a:lumMod val="40000"/>
            <a:lumOff val="60000"/>
          </a:schemeClr>
        </a:solidFill>
      </dgm:spPr>
      <dgm:t>
        <a:bodyPr/>
        <a:lstStyle/>
        <a:p>
          <a:r>
            <a:rPr lang="en-GB" dirty="0"/>
            <a:t>CONCLUSION</a:t>
          </a:r>
        </a:p>
      </dgm:t>
    </dgm:pt>
    <dgm:pt modelId="{ECD25B43-D91F-0E45-AE03-FC0BEBD43498}" type="parTrans" cxnId="{46DADCE5-B83D-7449-9819-C3CA8F1CEF36}">
      <dgm:prSet/>
      <dgm:spPr/>
      <dgm:t>
        <a:bodyPr/>
        <a:lstStyle/>
        <a:p>
          <a:endParaRPr lang="en-GB"/>
        </a:p>
      </dgm:t>
    </dgm:pt>
    <dgm:pt modelId="{CBFE6BF0-4AF9-BA4B-A91E-E2F89644B0AE}" type="sibTrans" cxnId="{46DADCE5-B83D-7449-9819-C3CA8F1CEF36}">
      <dgm:prSet/>
      <dgm:spPr/>
      <dgm:t>
        <a:bodyPr/>
        <a:lstStyle/>
        <a:p>
          <a:endParaRPr lang="en-GB"/>
        </a:p>
      </dgm:t>
    </dgm:pt>
    <dgm:pt modelId="{DA47EAF5-3647-9D48-A88E-6BE9529D2177}" type="pres">
      <dgm:prSet presAssocID="{B3D5752B-FB99-D844-B706-339B7EA20E43}" presName="Name0" presStyleCnt="0">
        <dgm:presLayoutVars>
          <dgm:dir/>
          <dgm:resizeHandles val="exact"/>
        </dgm:presLayoutVars>
      </dgm:prSet>
      <dgm:spPr/>
    </dgm:pt>
    <dgm:pt modelId="{D508E7C8-2E29-CB41-9624-3A3B2B231C19}" type="pres">
      <dgm:prSet presAssocID="{BD4B89B6-4D55-AE42-BE49-0D464FD2029A}" presName="parTxOnly" presStyleLbl="node1" presStyleIdx="0" presStyleCnt="6">
        <dgm:presLayoutVars>
          <dgm:bulletEnabled val="1"/>
        </dgm:presLayoutVars>
      </dgm:prSet>
      <dgm:spPr/>
    </dgm:pt>
    <dgm:pt modelId="{76D5A8FF-9BE0-0041-8C09-C0D0552EB894}" type="pres">
      <dgm:prSet presAssocID="{CA2F65BF-7B98-CF49-91EF-657E01DDB0DF}" presName="parSpace" presStyleCnt="0"/>
      <dgm:spPr/>
    </dgm:pt>
    <dgm:pt modelId="{70FCE1FB-10EE-3D4D-B9A7-7D5DD21F77A7}" type="pres">
      <dgm:prSet presAssocID="{DA9D9E7C-3D01-9C4E-9E5D-D5193C1B4EA3}" presName="parTxOnly" presStyleLbl="node1" presStyleIdx="1" presStyleCnt="6">
        <dgm:presLayoutVars>
          <dgm:bulletEnabled val="1"/>
        </dgm:presLayoutVars>
      </dgm:prSet>
      <dgm:spPr/>
    </dgm:pt>
    <dgm:pt modelId="{E0B681A3-C8F3-BB41-822D-5D827C008F68}" type="pres">
      <dgm:prSet presAssocID="{D8D67A03-1188-E54B-B2DE-7A0A4A2F155F}" presName="parSpace" presStyleCnt="0"/>
      <dgm:spPr/>
    </dgm:pt>
    <dgm:pt modelId="{3720D977-9F7D-9644-85D0-BDF5362FEADB}" type="pres">
      <dgm:prSet presAssocID="{186256AE-ADA0-DF4F-9503-DFAA8AB597A6}" presName="parTxOnly" presStyleLbl="node1" presStyleIdx="2" presStyleCnt="6">
        <dgm:presLayoutVars>
          <dgm:bulletEnabled val="1"/>
        </dgm:presLayoutVars>
      </dgm:prSet>
      <dgm:spPr/>
    </dgm:pt>
    <dgm:pt modelId="{FEF1194F-3840-1A4E-B990-84E7F985567A}" type="pres">
      <dgm:prSet presAssocID="{CEA72B9B-0C81-EE49-B668-BA89281CC7E4}" presName="parSpace" presStyleCnt="0"/>
      <dgm:spPr/>
    </dgm:pt>
    <dgm:pt modelId="{6614DC08-CDE0-D14C-B4DC-FE32BCFE5DF2}" type="pres">
      <dgm:prSet presAssocID="{30435E09-D9A8-524E-B226-1A7EDB1B2DC6}" presName="parTxOnly" presStyleLbl="node1" presStyleIdx="3" presStyleCnt="6">
        <dgm:presLayoutVars>
          <dgm:bulletEnabled val="1"/>
        </dgm:presLayoutVars>
      </dgm:prSet>
      <dgm:spPr/>
    </dgm:pt>
    <dgm:pt modelId="{64D982A6-EFB6-F94D-99BD-1305466D2121}" type="pres">
      <dgm:prSet presAssocID="{9F87BD47-EA45-EB49-BA31-DB8517E4DA60}" presName="parSpace" presStyleCnt="0"/>
      <dgm:spPr/>
    </dgm:pt>
    <dgm:pt modelId="{414F5109-C676-CD4C-994A-328EE78DD6B6}" type="pres">
      <dgm:prSet presAssocID="{66BC15CB-ABF0-174E-844D-ED4C6B50C2FF}" presName="parTxOnly" presStyleLbl="node1" presStyleIdx="4" presStyleCnt="6">
        <dgm:presLayoutVars>
          <dgm:bulletEnabled val="1"/>
        </dgm:presLayoutVars>
      </dgm:prSet>
      <dgm:spPr/>
    </dgm:pt>
    <dgm:pt modelId="{118C9EA1-8A50-9D42-86F0-6758FFD8B235}" type="pres">
      <dgm:prSet presAssocID="{2CB7CB52-58E9-F847-8916-466DFE5222E5}" presName="parSpace" presStyleCnt="0"/>
      <dgm:spPr/>
    </dgm:pt>
    <dgm:pt modelId="{0E3A3A8D-21A8-2B46-BB44-562D807BB102}" type="pres">
      <dgm:prSet presAssocID="{921EA737-DB2C-0646-86C5-B163D9148E29}" presName="parTxOnly" presStyleLbl="node1" presStyleIdx="5" presStyleCnt="6">
        <dgm:presLayoutVars>
          <dgm:bulletEnabled val="1"/>
        </dgm:presLayoutVars>
      </dgm:prSet>
      <dgm:spPr/>
    </dgm:pt>
  </dgm:ptLst>
  <dgm:cxnLst>
    <dgm:cxn modelId="{EB24F42A-7D90-4F44-816E-E00103623D4C}" type="presOf" srcId="{BD4B89B6-4D55-AE42-BE49-0D464FD2029A}" destId="{D508E7C8-2E29-CB41-9624-3A3B2B231C19}" srcOrd="0" destOrd="0" presId="urn:microsoft.com/office/officeart/2005/8/layout/hChevron3"/>
    <dgm:cxn modelId="{65412232-99DC-864E-862F-40DD96E09ED6}" type="presOf" srcId="{B3D5752B-FB99-D844-B706-339B7EA20E43}" destId="{DA47EAF5-3647-9D48-A88E-6BE9529D2177}" srcOrd="0" destOrd="0" presId="urn:microsoft.com/office/officeart/2005/8/layout/hChevron3"/>
    <dgm:cxn modelId="{ACB32B61-F38F-6D44-8BED-CE7441387C82}" type="presOf" srcId="{921EA737-DB2C-0646-86C5-B163D9148E29}" destId="{0E3A3A8D-21A8-2B46-BB44-562D807BB102}" srcOrd="0" destOrd="0" presId="urn:microsoft.com/office/officeart/2005/8/layout/hChevron3"/>
    <dgm:cxn modelId="{E5BAC376-ED13-964C-9193-D6854AABF368}" srcId="{B3D5752B-FB99-D844-B706-339B7EA20E43}" destId="{186256AE-ADA0-DF4F-9503-DFAA8AB597A6}" srcOrd="2" destOrd="0" parTransId="{B62FED18-0DB7-6B40-BD28-724A1A02C6B1}" sibTransId="{CEA72B9B-0C81-EE49-B668-BA89281CC7E4}"/>
    <dgm:cxn modelId="{6992F77F-59B7-E846-9E35-5ABA2B887B05}" srcId="{B3D5752B-FB99-D844-B706-339B7EA20E43}" destId="{66BC15CB-ABF0-174E-844D-ED4C6B50C2FF}" srcOrd="4" destOrd="0" parTransId="{928E02BC-5186-9A4E-9BC8-0938E8B936BC}" sibTransId="{2CB7CB52-58E9-F847-8916-466DFE5222E5}"/>
    <dgm:cxn modelId="{C43C0C85-AD2F-5E4E-9D2A-0CB3F9C1B24D}" type="presOf" srcId="{186256AE-ADA0-DF4F-9503-DFAA8AB597A6}" destId="{3720D977-9F7D-9644-85D0-BDF5362FEADB}" srcOrd="0" destOrd="0" presId="urn:microsoft.com/office/officeart/2005/8/layout/hChevron3"/>
    <dgm:cxn modelId="{77B5F390-3165-EE4C-8A89-897FABDEB1B4}" srcId="{B3D5752B-FB99-D844-B706-339B7EA20E43}" destId="{DA9D9E7C-3D01-9C4E-9E5D-D5193C1B4EA3}" srcOrd="1" destOrd="0" parTransId="{7BFE8418-24D5-7F44-AEB3-A345B42D96C9}" sibTransId="{D8D67A03-1188-E54B-B2DE-7A0A4A2F155F}"/>
    <dgm:cxn modelId="{3EF0F7BA-3367-7349-BBD7-7DB8C65264E7}" type="presOf" srcId="{66BC15CB-ABF0-174E-844D-ED4C6B50C2FF}" destId="{414F5109-C676-CD4C-994A-328EE78DD6B6}" srcOrd="0" destOrd="0" presId="urn:microsoft.com/office/officeart/2005/8/layout/hChevron3"/>
    <dgm:cxn modelId="{9CDC41C1-131D-1D47-9A16-00C9A11DA21E}" srcId="{B3D5752B-FB99-D844-B706-339B7EA20E43}" destId="{BD4B89B6-4D55-AE42-BE49-0D464FD2029A}" srcOrd="0" destOrd="0" parTransId="{45EBFDA8-5C7A-664B-B7E6-79876E23D2C0}" sibTransId="{CA2F65BF-7B98-CF49-91EF-657E01DDB0DF}"/>
    <dgm:cxn modelId="{CF6E52DB-DD6B-6C49-A2FE-8FC5D9FAAAAD}" type="presOf" srcId="{30435E09-D9A8-524E-B226-1A7EDB1B2DC6}" destId="{6614DC08-CDE0-D14C-B4DC-FE32BCFE5DF2}" srcOrd="0" destOrd="0" presId="urn:microsoft.com/office/officeart/2005/8/layout/hChevron3"/>
    <dgm:cxn modelId="{46DADCE5-B83D-7449-9819-C3CA8F1CEF36}" srcId="{B3D5752B-FB99-D844-B706-339B7EA20E43}" destId="{921EA737-DB2C-0646-86C5-B163D9148E29}" srcOrd="5" destOrd="0" parTransId="{ECD25B43-D91F-0E45-AE03-FC0BEBD43498}" sibTransId="{CBFE6BF0-4AF9-BA4B-A91E-E2F89644B0AE}"/>
    <dgm:cxn modelId="{997092E9-84D1-6B4E-B8C5-45047712B58B}" type="presOf" srcId="{DA9D9E7C-3D01-9C4E-9E5D-D5193C1B4EA3}" destId="{70FCE1FB-10EE-3D4D-B9A7-7D5DD21F77A7}" srcOrd="0" destOrd="0" presId="urn:microsoft.com/office/officeart/2005/8/layout/hChevron3"/>
    <dgm:cxn modelId="{2DF2FFEC-9429-1949-8C2D-0FB5B9AD2D79}" srcId="{B3D5752B-FB99-D844-B706-339B7EA20E43}" destId="{30435E09-D9A8-524E-B226-1A7EDB1B2DC6}" srcOrd="3" destOrd="0" parTransId="{12274014-51B1-834C-9AB5-C0CE7BDA0A37}" sibTransId="{9F87BD47-EA45-EB49-BA31-DB8517E4DA60}"/>
    <dgm:cxn modelId="{C5261E3E-E443-A947-BDEC-526B238BCEDB}" type="presParOf" srcId="{DA47EAF5-3647-9D48-A88E-6BE9529D2177}" destId="{D508E7C8-2E29-CB41-9624-3A3B2B231C19}" srcOrd="0" destOrd="0" presId="urn:microsoft.com/office/officeart/2005/8/layout/hChevron3"/>
    <dgm:cxn modelId="{3D21F589-B409-CD4A-BF46-15403FCA3927}" type="presParOf" srcId="{DA47EAF5-3647-9D48-A88E-6BE9529D2177}" destId="{76D5A8FF-9BE0-0041-8C09-C0D0552EB894}" srcOrd="1" destOrd="0" presId="urn:microsoft.com/office/officeart/2005/8/layout/hChevron3"/>
    <dgm:cxn modelId="{D8D5AE18-A1E6-E849-92F2-0A6A05ACD0B8}" type="presParOf" srcId="{DA47EAF5-3647-9D48-A88E-6BE9529D2177}" destId="{70FCE1FB-10EE-3D4D-B9A7-7D5DD21F77A7}" srcOrd="2" destOrd="0" presId="urn:microsoft.com/office/officeart/2005/8/layout/hChevron3"/>
    <dgm:cxn modelId="{D9B4675F-947D-EF44-B94F-8F27CDB6C97B}" type="presParOf" srcId="{DA47EAF5-3647-9D48-A88E-6BE9529D2177}" destId="{E0B681A3-C8F3-BB41-822D-5D827C008F68}" srcOrd="3" destOrd="0" presId="urn:microsoft.com/office/officeart/2005/8/layout/hChevron3"/>
    <dgm:cxn modelId="{EAB5288D-D6D8-3143-B33B-04105B4E32F1}" type="presParOf" srcId="{DA47EAF5-3647-9D48-A88E-6BE9529D2177}" destId="{3720D977-9F7D-9644-85D0-BDF5362FEADB}" srcOrd="4" destOrd="0" presId="urn:microsoft.com/office/officeart/2005/8/layout/hChevron3"/>
    <dgm:cxn modelId="{98AA5AD5-45D4-F748-8484-3A1D73D0E93E}" type="presParOf" srcId="{DA47EAF5-3647-9D48-A88E-6BE9529D2177}" destId="{FEF1194F-3840-1A4E-B990-84E7F985567A}" srcOrd="5" destOrd="0" presId="urn:microsoft.com/office/officeart/2005/8/layout/hChevron3"/>
    <dgm:cxn modelId="{A2C91E6F-5775-7842-9464-37AFEF2843CE}" type="presParOf" srcId="{DA47EAF5-3647-9D48-A88E-6BE9529D2177}" destId="{6614DC08-CDE0-D14C-B4DC-FE32BCFE5DF2}" srcOrd="6" destOrd="0" presId="urn:microsoft.com/office/officeart/2005/8/layout/hChevron3"/>
    <dgm:cxn modelId="{55B0AC2D-A4E6-B648-B8CC-1D4F014397A8}" type="presParOf" srcId="{DA47EAF5-3647-9D48-A88E-6BE9529D2177}" destId="{64D982A6-EFB6-F94D-99BD-1305466D2121}" srcOrd="7" destOrd="0" presId="urn:microsoft.com/office/officeart/2005/8/layout/hChevron3"/>
    <dgm:cxn modelId="{8E7C6FD9-6D1F-A046-9F0B-84195A210D35}" type="presParOf" srcId="{DA47EAF5-3647-9D48-A88E-6BE9529D2177}" destId="{414F5109-C676-CD4C-994A-328EE78DD6B6}" srcOrd="8" destOrd="0" presId="urn:microsoft.com/office/officeart/2005/8/layout/hChevron3"/>
    <dgm:cxn modelId="{69D0C466-28B2-ED45-8FB6-98F7F0077929}" type="presParOf" srcId="{DA47EAF5-3647-9D48-A88E-6BE9529D2177}" destId="{118C9EA1-8A50-9D42-86F0-6758FFD8B235}" srcOrd="9" destOrd="0" presId="urn:microsoft.com/office/officeart/2005/8/layout/hChevron3"/>
    <dgm:cxn modelId="{959ECF06-5F56-5245-843B-DCF341DECF76}" type="presParOf" srcId="{DA47EAF5-3647-9D48-A88E-6BE9529D2177}" destId="{0E3A3A8D-21A8-2B46-BB44-562D807BB102}" srcOrd="10"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B3D5752B-FB99-D844-B706-339B7EA20E43}" type="doc">
      <dgm:prSet loTypeId="urn:microsoft.com/office/officeart/2005/8/layout/hChevron3" loCatId="" qsTypeId="urn:microsoft.com/office/officeart/2005/8/quickstyle/simple3" qsCatId="simple" csTypeId="urn:microsoft.com/office/officeart/2005/8/colors/accent1_2" csCatId="accent1" phldr="1"/>
      <dgm:spPr/>
    </dgm:pt>
    <dgm:pt modelId="{BD4B89B6-4D55-AE42-BE49-0D464FD2029A}">
      <dgm:prSet phldrT="[Text]"/>
      <dgm:spPr>
        <a:solidFill>
          <a:schemeClr val="accent1">
            <a:lumMod val="40000"/>
            <a:lumOff val="60000"/>
          </a:schemeClr>
        </a:solidFill>
      </dgm:spPr>
      <dgm:t>
        <a:bodyPr/>
        <a:lstStyle/>
        <a:p>
          <a:r>
            <a:rPr lang="en-GB" dirty="0"/>
            <a:t>SFMS</a:t>
          </a:r>
        </a:p>
      </dgm:t>
    </dgm:pt>
    <dgm:pt modelId="{45EBFDA8-5C7A-664B-B7E6-79876E23D2C0}" type="parTrans" cxnId="{9CDC41C1-131D-1D47-9A16-00C9A11DA21E}">
      <dgm:prSet/>
      <dgm:spPr/>
      <dgm:t>
        <a:bodyPr/>
        <a:lstStyle/>
        <a:p>
          <a:endParaRPr lang="en-GB"/>
        </a:p>
      </dgm:t>
    </dgm:pt>
    <dgm:pt modelId="{CA2F65BF-7B98-CF49-91EF-657E01DDB0DF}" type="sibTrans" cxnId="{9CDC41C1-131D-1D47-9A16-00C9A11DA21E}">
      <dgm:prSet/>
      <dgm:spPr/>
      <dgm:t>
        <a:bodyPr/>
        <a:lstStyle/>
        <a:p>
          <a:endParaRPr lang="en-GB"/>
        </a:p>
      </dgm:t>
    </dgm:pt>
    <dgm:pt modelId="{DA9D9E7C-3D01-9C4E-9E5D-D5193C1B4EA3}">
      <dgm:prSet phldrT="[Text]"/>
      <dgm:spPr>
        <a:solidFill>
          <a:schemeClr val="accent1">
            <a:lumMod val="40000"/>
            <a:lumOff val="60000"/>
          </a:schemeClr>
        </a:solidFill>
      </dgm:spPr>
      <dgm:t>
        <a:bodyPr/>
        <a:lstStyle/>
        <a:p>
          <a:r>
            <a:rPr lang="en-GB" dirty="0"/>
            <a:t>DATA</a:t>
          </a:r>
        </a:p>
      </dgm:t>
    </dgm:pt>
    <dgm:pt modelId="{7BFE8418-24D5-7F44-AEB3-A345B42D96C9}" type="parTrans" cxnId="{77B5F390-3165-EE4C-8A89-897FABDEB1B4}">
      <dgm:prSet/>
      <dgm:spPr/>
      <dgm:t>
        <a:bodyPr/>
        <a:lstStyle/>
        <a:p>
          <a:endParaRPr lang="en-GB"/>
        </a:p>
      </dgm:t>
    </dgm:pt>
    <dgm:pt modelId="{D8D67A03-1188-E54B-B2DE-7A0A4A2F155F}" type="sibTrans" cxnId="{77B5F390-3165-EE4C-8A89-897FABDEB1B4}">
      <dgm:prSet/>
      <dgm:spPr/>
      <dgm:t>
        <a:bodyPr/>
        <a:lstStyle/>
        <a:p>
          <a:endParaRPr lang="en-GB"/>
        </a:p>
      </dgm:t>
    </dgm:pt>
    <dgm:pt modelId="{186256AE-ADA0-DF4F-9503-DFAA8AB597A6}">
      <dgm:prSet phldrT="[Text]"/>
      <dgm:spPr>
        <a:solidFill>
          <a:schemeClr val="accent6">
            <a:lumMod val="40000"/>
            <a:lumOff val="60000"/>
          </a:schemeClr>
        </a:solidFill>
      </dgm:spPr>
      <dgm:t>
        <a:bodyPr/>
        <a:lstStyle/>
        <a:p>
          <a:r>
            <a:rPr lang="en-GB" dirty="0"/>
            <a:t>SEDs</a:t>
          </a:r>
        </a:p>
      </dgm:t>
    </dgm:pt>
    <dgm:pt modelId="{B62FED18-0DB7-6B40-BD28-724A1A02C6B1}" type="parTrans" cxnId="{E5BAC376-ED13-964C-9193-D6854AABF368}">
      <dgm:prSet/>
      <dgm:spPr/>
      <dgm:t>
        <a:bodyPr/>
        <a:lstStyle/>
        <a:p>
          <a:endParaRPr lang="en-GB"/>
        </a:p>
      </dgm:t>
    </dgm:pt>
    <dgm:pt modelId="{CEA72B9B-0C81-EE49-B668-BA89281CC7E4}" type="sibTrans" cxnId="{E5BAC376-ED13-964C-9193-D6854AABF368}">
      <dgm:prSet/>
      <dgm:spPr/>
      <dgm:t>
        <a:bodyPr/>
        <a:lstStyle/>
        <a:p>
          <a:endParaRPr lang="en-GB"/>
        </a:p>
      </dgm:t>
    </dgm:pt>
    <dgm:pt modelId="{30435E09-D9A8-524E-B226-1A7EDB1B2DC6}">
      <dgm:prSet phldrT="[Text]"/>
      <dgm:spPr>
        <a:solidFill>
          <a:schemeClr val="accent1">
            <a:lumMod val="40000"/>
            <a:lumOff val="60000"/>
          </a:schemeClr>
        </a:solidFill>
      </dgm:spPr>
      <dgm:t>
        <a:bodyPr/>
        <a:lstStyle/>
        <a:p>
          <a:r>
            <a:rPr lang="en-GB" dirty="0"/>
            <a:t>MS</a:t>
          </a:r>
        </a:p>
      </dgm:t>
    </dgm:pt>
    <dgm:pt modelId="{12274014-51B1-834C-9AB5-C0CE7BDA0A37}" type="parTrans" cxnId="{2DF2FFEC-9429-1949-8C2D-0FB5B9AD2D79}">
      <dgm:prSet/>
      <dgm:spPr/>
      <dgm:t>
        <a:bodyPr/>
        <a:lstStyle/>
        <a:p>
          <a:endParaRPr lang="en-GB"/>
        </a:p>
      </dgm:t>
    </dgm:pt>
    <dgm:pt modelId="{9F87BD47-EA45-EB49-BA31-DB8517E4DA60}" type="sibTrans" cxnId="{2DF2FFEC-9429-1949-8C2D-0FB5B9AD2D79}">
      <dgm:prSet/>
      <dgm:spPr/>
      <dgm:t>
        <a:bodyPr/>
        <a:lstStyle/>
        <a:p>
          <a:endParaRPr lang="en-GB"/>
        </a:p>
      </dgm:t>
    </dgm:pt>
    <dgm:pt modelId="{66BC15CB-ABF0-174E-844D-ED4C6B50C2FF}">
      <dgm:prSet phldrT="[Text]"/>
      <dgm:spPr>
        <a:solidFill>
          <a:schemeClr val="accent1">
            <a:lumMod val="40000"/>
            <a:lumOff val="60000"/>
          </a:schemeClr>
        </a:solidFill>
      </dgm:spPr>
      <dgm:t>
        <a:bodyPr/>
        <a:lstStyle/>
        <a:p>
          <a:r>
            <a:rPr lang="en-GB" dirty="0"/>
            <a:t>RESULTS</a:t>
          </a:r>
        </a:p>
      </dgm:t>
    </dgm:pt>
    <dgm:pt modelId="{928E02BC-5186-9A4E-9BC8-0938E8B936BC}" type="parTrans" cxnId="{6992F77F-59B7-E846-9E35-5ABA2B887B05}">
      <dgm:prSet/>
      <dgm:spPr/>
      <dgm:t>
        <a:bodyPr/>
        <a:lstStyle/>
        <a:p>
          <a:endParaRPr lang="en-GB"/>
        </a:p>
      </dgm:t>
    </dgm:pt>
    <dgm:pt modelId="{2CB7CB52-58E9-F847-8916-466DFE5222E5}" type="sibTrans" cxnId="{6992F77F-59B7-E846-9E35-5ABA2B887B05}">
      <dgm:prSet/>
      <dgm:spPr/>
      <dgm:t>
        <a:bodyPr/>
        <a:lstStyle/>
        <a:p>
          <a:endParaRPr lang="en-GB"/>
        </a:p>
      </dgm:t>
    </dgm:pt>
    <dgm:pt modelId="{921EA737-DB2C-0646-86C5-B163D9148E29}">
      <dgm:prSet phldrT="[Text]"/>
      <dgm:spPr>
        <a:solidFill>
          <a:schemeClr val="accent1">
            <a:lumMod val="40000"/>
            <a:lumOff val="60000"/>
          </a:schemeClr>
        </a:solidFill>
      </dgm:spPr>
      <dgm:t>
        <a:bodyPr/>
        <a:lstStyle/>
        <a:p>
          <a:r>
            <a:rPr lang="en-GB" dirty="0"/>
            <a:t>CONCLUSION</a:t>
          </a:r>
        </a:p>
      </dgm:t>
    </dgm:pt>
    <dgm:pt modelId="{ECD25B43-D91F-0E45-AE03-FC0BEBD43498}" type="parTrans" cxnId="{46DADCE5-B83D-7449-9819-C3CA8F1CEF36}">
      <dgm:prSet/>
      <dgm:spPr/>
      <dgm:t>
        <a:bodyPr/>
        <a:lstStyle/>
        <a:p>
          <a:endParaRPr lang="en-GB"/>
        </a:p>
      </dgm:t>
    </dgm:pt>
    <dgm:pt modelId="{CBFE6BF0-4AF9-BA4B-A91E-E2F89644B0AE}" type="sibTrans" cxnId="{46DADCE5-B83D-7449-9819-C3CA8F1CEF36}">
      <dgm:prSet/>
      <dgm:spPr/>
      <dgm:t>
        <a:bodyPr/>
        <a:lstStyle/>
        <a:p>
          <a:endParaRPr lang="en-GB"/>
        </a:p>
      </dgm:t>
    </dgm:pt>
    <dgm:pt modelId="{DA47EAF5-3647-9D48-A88E-6BE9529D2177}" type="pres">
      <dgm:prSet presAssocID="{B3D5752B-FB99-D844-B706-339B7EA20E43}" presName="Name0" presStyleCnt="0">
        <dgm:presLayoutVars>
          <dgm:dir/>
          <dgm:resizeHandles val="exact"/>
        </dgm:presLayoutVars>
      </dgm:prSet>
      <dgm:spPr/>
    </dgm:pt>
    <dgm:pt modelId="{D508E7C8-2E29-CB41-9624-3A3B2B231C19}" type="pres">
      <dgm:prSet presAssocID="{BD4B89B6-4D55-AE42-BE49-0D464FD2029A}" presName="parTxOnly" presStyleLbl="node1" presStyleIdx="0" presStyleCnt="6">
        <dgm:presLayoutVars>
          <dgm:bulletEnabled val="1"/>
        </dgm:presLayoutVars>
      </dgm:prSet>
      <dgm:spPr/>
    </dgm:pt>
    <dgm:pt modelId="{76D5A8FF-9BE0-0041-8C09-C0D0552EB894}" type="pres">
      <dgm:prSet presAssocID="{CA2F65BF-7B98-CF49-91EF-657E01DDB0DF}" presName="parSpace" presStyleCnt="0"/>
      <dgm:spPr/>
    </dgm:pt>
    <dgm:pt modelId="{70FCE1FB-10EE-3D4D-B9A7-7D5DD21F77A7}" type="pres">
      <dgm:prSet presAssocID="{DA9D9E7C-3D01-9C4E-9E5D-D5193C1B4EA3}" presName="parTxOnly" presStyleLbl="node1" presStyleIdx="1" presStyleCnt="6">
        <dgm:presLayoutVars>
          <dgm:bulletEnabled val="1"/>
        </dgm:presLayoutVars>
      </dgm:prSet>
      <dgm:spPr/>
    </dgm:pt>
    <dgm:pt modelId="{E0B681A3-C8F3-BB41-822D-5D827C008F68}" type="pres">
      <dgm:prSet presAssocID="{D8D67A03-1188-E54B-B2DE-7A0A4A2F155F}" presName="parSpace" presStyleCnt="0"/>
      <dgm:spPr/>
    </dgm:pt>
    <dgm:pt modelId="{3720D977-9F7D-9644-85D0-BDF5362FEADB}" type="pres">
      <dgm:prSet presAssocID="{186256AE-ADA0-DF4F-9503-DFAA8AB597A6}" presName="parTxOnly" presStyleLbl="node1" presStyleIdx="2" presStyleCnt="6">
        <dgm:presLayoutVars>
          <dgm:bulletEnabled val="1"/>
        </dgm:presLayoutVars>
      </dgm:prSet>
      <dgm:spPr/>
    </dgm:pt>
    <dgm:pt modelId="{FEF1194F-3840-1A4E-B990-84E7F985567A}" type="pres">
      <dgm:prSet presAssocID="{CEA72B9B-0C81-EE49-B668-BA89281CC7E4}" presName="parSpace" presStyleCnt="0"/>
      <dgm:spPr/>
    </dgm:pt>
    <dgm:pt modelId="{6614DC08-CDE0-D14C-B4DC-FE32BCFE5DF2}" type="pres">
      <dgm:prSet presAssocID="{30435E09-D9A8-524E-B226-1A7EDB1B2DC6}" presName="parTxOnly" presStyleLbl="node1" presStyleIdx="3" presStyleCnt="6">
        <dgm:presLayoutVars>
          <dgm:bulletEnabled val="1"/>
        </dgm:presLayoutVars>
      </dgm:prSet>
      <dgm:spPr/>
    </dgm:pt>
    <dgm:pt modelId="{64D982A6-EFB6-F94D-99BD-1305466D2121}" type="pres">
      <dgm:prSet presAssocID="{9F87BD47-EA45-EB49-BA31-DB8517E4DA60}" presName="parSpace" presStyleCnt="0"/>
      <dgm:spPr/>
    </dgm:pt>
    <dgm:pt modelId="{414F5109-C676-CD4C-994A-328EE78DD6B6}" type="pres">
      <dgm:prSet presAssocID="{66BC15CB-ABF0-174E-844D-ED4C6B50C2FF}" presName="parTxOnly" presStyleLbl="node1" presStyleIdx="4" presStyleCnt="6">
        <dgm:presLayoutVars>
          <dgm:bulletEnabled val="1"/>
        </dgm:presLayoutVars>
      </dgm:prSet>
      <dgm:spPr/>
    </dgm:pt>
    <dgm:pt modelId="{118C9EA1-8A50-9D42-86F0-6758FFD8B235}" type="pres">
      <dgm:prSet presAssocID="{2CB7CB52-58E9-F847-8916-466DFE5222E5}" presName="parSpace" presStyleCnt="0"/>
      <dgm:spPr/>
    </dgm:pt>
    <dgm:pt modelId="{0E3A3A8D-21A8-2B46-BB44-562D807BB102}" type="pres">
      <dgm:prSet presAssocID="{921EA737-DB2C-0646-86C5-B163D9148E29}" presName="parTxOnly" presStyleLbl="node1" presStyleIdx="5" presStyleCnt="6">
        <dgm:presLayoutVars>
          <dgm:bulletEnabled val="1"/>
        </dgm:presLayoutVars>
      </dgm:prSet>
      <dgm:spPr/>
    </dgm:pt>
  </dgm:ptLst>
  <dgm:cxnLst>
    <dgm:cxn modelId="{EB24F42A-7D90-4F44-816E-E00103623D4C}" type="presOf" srcId="{BD4B89B6-4D55-AE42-BE49-0D464FD2029A}" destId="{D508E7C8-2E29-CB41-9624-3A3B2B231C19}" srcOrd="0" destOrd="0" presId="urn:microsoft.com/office/officeart/2005/8/layout/hChevron3"/>
    <dgm:cxn modelId="{65412232-99DC-864E-862F-40DD96E09ED6}" type="presOf" srcId="{B3D5752B-FB99-D844-B706-339B7EA20E43}" destId="{DA47EAF5-3647-9D48-A88E-6BE9529D2177}" srcOrd="0" destOrd="0" presId="urn:microsoft.com/office/officeart/2005/8/layout/hChevron3"/>
    <dgm:cxn modelId="{ACB32B61-F38F-6D44-8BED-CE7441387C82}" type="presOf" srcId="{921EA737-DB2C-0646-86C5-B163D9148E29}" destId="{0E3A3A8D-21A8-2B46-BB44-562D807BB102}" srcOrd="0" destOrd="0" presId="urn:microsoft.com/office/officeart/2005/8/layout/hChevron3"/>
    <dgm:cxn modelId="{E5BAC376-ED13-964C-9193-D6854AABF368}" srcId="{B3D5752B-FB99-D844-B706-339B7EA20E43}" destId="{186256AE-ADA0-DF4F-9503-DFAA8AB597A6}" srcOrd="2" destOrd="0" parTransId="{B62FED18-0DB7-6B40-BD28-724A1A02C6B1}" sibTransId="{CEA72B9B-0C81-EE49-B668-BA89281CC7E4}"/>
    <dgm:cxn modelId="{6992F77F-59B7-E846-9E35-5ABA2B887B05}" srcId="{B3D5752B-FB99-D844-B706-339B7EA20E43}" destId="{66BC15CB-ABF0-174E-844D-ED4C6B50C2FF}" srcOrd="4" destOrd="0" parTransId="{928E02BC-5186-9A4E-9BC8-0938E8B936BC}" sibTransId="{2CB7CB52-58E9-F847-8916-466DFE5222E5}"/>
    <dgm:cxn modelId="{C43C0C85-AD2F-5E4E-9D2A-0CB3F9C1B24D}" type="presOf" srcId="{186256AE-ADA0-DF4F-9503-DFAA8AB597A6}" destId="{3720D977-9F7D-9644-85D0-BDF5362FEADB}" srcOrd="0" destOrd="0" presId="urn:microsoft.com/office/officeart/2005/8/layout/hChevron3"/>
    <dgm:cxn modelId="{77B5F390-3165-EE4C-8A89-897FABDEB1B4}" srcId="{B3D5752B-FB99-D844-B706-339B7EA20E43}" destId="{DA9D9E7C-3D01-9C4E-9E5D-D5193C1B4EA3}" srcOrd="1" destOrd="0" parTransId="{7BFE8418-24D5-7F44-AEB3-A345B42D96C9}" sibTransId="{D8D67A03-1188-E54B-B2DE-7A0A4A2F155F}"/>
    <dgm:cxn modelId="{3EF0F7BA-3367-7349-BBD7-7DB8C65264E7}" type="presOf" srcId="{66BC15CB-ABF0-174E-844D-ED4C6B50C2FF}" destId="{414F5109-C676-CD4C-994A-328EE78DD6B6}" srcOrd="0" destOrd="0" presId="urn:microsoft.com/office/officeart/2005/8/layout/hChevron3"/>
    <dgm:cxn modelId="{9CDC41C1-131D-1D47-9A16-00C9A11DA21E}" srcId="{B3D5752B-FB99-D844-B706-339B7EA20E43}" destId="{BD4B89B6-4D55-AE42-BE49-0D464FD2029A}" srcOrd="0" destOrd="0" parTransId="{45EBFDA8-5C7A-664B-B7E6-79876E23D2C0}" sibTransId="{CA2F65BF-7B98-CF49-91EF-657E01DDB0DF}"/>
    <dgm:cxn modelId="{CF6E52DB-DD6B-6C49-A2FE-8FC5D9FAAAAD}" type="presOf" srcId="{30435E09-D9A8-524E-B226-1A7EDB1B2DC6}" destId="{6614DC08-CDE0-D14C-B4DC-FE32BCFE5DF2}" srcOrd="0" destOrd="0" presId="urn:microsoft.com/office/officeart/2005/8/layout/hChevron3"/>
    <dgm:cxn modelId="{46DADCE5-B83D-7449-9819-C3CA8F1CEF36}" srcId="{B3D5752B-FB99-D844-B706-339B7EA20E43}" destId="{921EA737-DB2C-0646-86C5-B163D9148E29}" srcOrd="5" destOrd="0" parTransId="{ECD25B43-D91F-0E45-AE03-FC0BEBD43498}" sibTransId="{CBFE6BF0-4AF9-BA4B-A91E-E2F89644B0AE}"/>
    <dgm:cxn modelId="{997092E9-84D1-6B4E-B8C5-45047712B58B}" type="presOf" srcId="{DA9D9E7C-3D01-9C4E-9E5D-D5193C1B4EA3}" destId="{70FCE1FB-10EE-3D4D-B9A7-7D5DD21F77A7}" srcOrd="0" destOrd="0" presId="urn:microsoft.com/office/officeart/2005/8/layout/hChevron3"/>
    <dgm:cxn modelId="{2DF2FFEC-9429-1949-8C2D-0FB5B9AD2D79}" srcId="{B3D5752B-FB99-D844-B706-339B7EA20E43}" destId="{30435E09-D9A8-524E-B226-1A7EDB1B2DC6}" srcOrd="3" destOrd="0" parTransId="{12274014-51B1-834C-9AB5-C0CE7BDA0A37}" sibTransId="{9F87BD47-EA45-EB49-BA31-DB8517E4DA60}"/>
    <dgm:cxn modelId="{C5261E3E-E443-A947-BDEC-526B238BCEDB}" type="presParOf" srcId="{DA47EAF5-3647-9D48-A88E-6BE9529D2177}" destId="{D508E7C8-2E29-CB41-9624-3A3B2B231C19}" srcOrd="0" destOrd="0" presId="urn:microsoft.com/office/officeart/2005/8/layout/hChevron3"/>
    <dgm:cxn modelId="{3D21F589-B409-CD4A-BF46-15403FCA3927}" type="presParOf" srcId="{DA47EAF5-3647-9D48-A88E-6BE9529D2177}" destId="{76D5A8FF-9BE0-0041-8C09-C0D0552EB894}" srcOrd="1" destOrd="0" presId="urn:microsoft.com/office/officeart/2005/8/layout/hChevron3"/>
    <dgm:cxn modelId="{D8D5AE18-A1E6-E849-92F2-0A6A05ACD0B8}" type="presParOf" srcId="{DA47EAF5-3647-9D48-A88E-6BE9529D2177}" destId="{70FCE1FB-10EE-3D4D-B9A7-7D5DD21F77A7}" srcOrd="2" destOrd="0" presId="urn:microsoft.com/office/officeart/2005/8/layout/hChevron3"/>
    <dgm:cxn modelId="{D9B4675F-947D-EF44-B94F-8F27CDB6C97B}" type="presParOf" srcId="{DA47EAF5-3647-9D48-A88E-6BE9529D2177}" destId="{E0B681A3-C8F3-BB41-822D-5D827C008F68}" srcOrd="3" destOrd="0" presId="urn:microsoft.com/office/officeart/2005/8/layout/hChevron3"/>
    <dgm:cxn modelId="{EAB5288D-D6D8-3143-B33B-04105B4E32F1}" type="presParOf" srcId="{DA47EAF5-3647-9D48-A88E-6BE9529D2177}" destId="{3720D977-9F7D-9644-85D0-BDF5362FEADB}" srcOrd="4" destOrd="0" presId="urn:microsoft.com/office/officeart/2005/8/layout/hChevron3"/>
    <dgm:cxn modelId="{98AA5AD5-45D4-F748-8484-3A1D73D0E93E}" type="presParOf" srcId="{DA47EAF5-3647-9D48-A88E-6BE9529D2177}" destId="{FEF1194F-3840-1A4E-B990-84E7F985567A}" srcOrd="5" destOrd="0" presId="urn:microsoft.com/office/officeart/2005/8/layout/hChevron3"/>
    <dgm:cxn modelId="{A2C91E6F-5775-7842-9464-37AFEF2843CE}" type="presParOf" srcId="{DA47EAF5-3647-9D48-A88E-6BE9529D2177}" destId="{6614DC08-CDE0-D14C-B4DC-FE32BCFE5DF2}" srcOrd="6" destOrd="0" presId="urn:microsoft.com/office/officeart/2005/8/layout/hChevron3"/>
    <dgm:cxn modelId="{55B0AC2D-A4E6-B648-B8CC-1D4F014397A8}" type="presParOf" srcId="{DA47EAF5-3647-9D48-A88E-6BE9529D2177}" destId="{64D982A6-EFB6-F94D-99BD-1305466D2121}" srcOrd="7" destOrd="0" presId="urn:microsoft.com/office/officeart/2005/8/layout/hChevron3"/>
    <dgm:cxn modelId="{8E7C6FD9-6D1F-A046-9F0B-84195A210D35}" type="presParOf" srcId="{DA47EAF5-3647-9D48-A88E-6BE9529D2177}" destId="{414F5109-C676-CD4C-994A-328EE78DD6B6}" srcOrd="8" destOrd="0" presId="urn:microsoft.com/office/officeart/2005/8/layout/hChevron3"/>
    <dgm:cxn modelId="{69D0C466-28B2-ED45-8FB6-98F7F0077929}" type="presParOf" srcId="{DA47EAF5-3647-9D48-A88E-6BE9529D2177}" destId="{118C9EA1-8A50-9D42-86F0-6758FFD8B235}" srcOrd="9" destOrd="0" presId="urn:microsoft.com/office/officeart/2005/8/layout/hChevron3"/>
    <dgm:cxn modelId="{959ECF06-5F56-5245-843B-DCF341DECF76}" type="presParOf" srcId="{DA47EAF5-3647-9D48-A88E-6BE9529D2177}" destId="{0E3A3A8D-21A8-2B46-BB44-562D807BB102}" srcOrd="10" destOrd="0" presId="urn:microsoft.com/office/officeart/2005/8/layout/hChevron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B3D5752B-FB99-D844-B706-339B7EA20E43}" type="doc">
      <dgm:prSet loTypeId="urn:microsoft.com/office/officeart/2005/8/layout/hChevron3" loCatId="" qsTypeId="urn:microsoft.com/office/officeart/2005/8/quickstyle/simple3" qsCatId="simple" csTypeId="urn:microsoft.com/office/officeart/2005/8/colors/accent1_2" csCatId="accent1" phldr="1"/>
      <dgm:spPr/>
    </dgm:pt>
    <dgm:pt modelId="{BD4B89B6-4D55-AE42-BE49-0D464FD2029A}">
      <dgm:prSet phldrT="[Text]"/>
      <dgm:spPr>
        <a:solidFill>
          <a:schemeClr val="accent1">
            <a:lumMod val="40000"/>
            <a:lumOff val="60000"/>
          </a:schemeClr>
        </a:solidFill>
      </dgm:spPr>
      <dgm:t>
        <a:bodyPr/>
        <a:lstStyle/>
        <a:p>
          <a:r>
            <a:rPr lang="en-GB" dirty="0"/>
            <a:t>SFMS</a:t>
          </a:r>
        </a:p>
      </dgm:t>
    </dgm:pt>
    <dgm:pt modelId="{45EBFDA8-5C7A-664B-B7E6-79876E23D2C0}" type="parTrans" cxnId="{9CDC41C1-131D-1D47-9A16-00C9A11DA21E}">
      <dgm:prSet/>
      <dgm:spPr/>
      <dgm:t>
        <a:bodyPr/>
        <a:lstStyle/>
        <a:p>
          <a:endParaRPr lang="en-GB"/>
        </a:p>
      </dgm:t>
    </dgm:pt>
    <dgm:pt modelId="{CA2F65BF-7B98-CF49-91EF-657E01DDB0DF}" type="sibTrans" cxnId="{9CDC41C1-131D-1D47-9A16-00C9A11DA21E}">
      <dgm:prSet/>
      <dgm:spPr/>
      <dgm:t>
        <a:bodyPr/>
        <a:lstStyle/>
        <a:p>
          <a:endParaRPr lang="en-GB"/>
        </a:p>
      </dgm:t>
    </dgm:pt>
    <dgm:pt modelId="{DA9D9E7C-3D01-9C4E-9E5D-D5193C1B4EA3}">
      <dgm:prSet phldrT="[Text]"/>
      <dgm:spPr>
        <a:solidFill>
          <a:schemeClr val="accent1">
            <a:lumMod val="40000"/>
            <a:lumOff val="60000"/>
          </a:schemeClr>
        </a:solidFill>
      </dgm:spPr>
      <dgm:t>
        <a:bodyPr/>
        <a:lstStyle/>
        <a:p>
          <a:r>
            <a:rPr lang="en-GB" dirty="0"/>
            <a:t>DATA</a:t>
          </a:r>
        </a:p>
      </dgm:t>
    </dgm:pt>
    <dgm:pt modelId="{7BFE8418-24D5-7F44-AEB3-A345B42D96C9}" type="parTrans" cxnId="{77B5F390-3165-EE4C-8A89-897FABDEB1B4}">
      <dgm:prSet/>
      <dgm:spPr/>
      <dgm:t>
        <a:bodyPr/>
        <a:lstStyle/>
        <a:p>
          <a:endParaRPr lang="en-GB"/>
        </a:p>
      </dgm:t>
    </dgm:pt>
    <dgm:pt modelId="{D8D67A03-1188-E54B-B2DE-7A0A4A2F155F}" type="sibTrans" cxnId="{77B5F390-3165-EE4C-8A89-897FABDEB1B4}">
      <dgm:prSet/>
      <dgm:spPr/>
      <dgm:t>
        <a:bodyPr/>
        <a:lstStyle/>
        <a:p>
          <a:endParaRPr lang="en-GB"/>
        </a:p>
      </dgm:t>
    </dgm:pt>
    <dgm:pt modelId="{186256AE-ADA0-DF4F-9503-DFAA8AB597A6}">
      <dgm:prSet phldrT="[Text]"/>
      <dgm:spPr>
        <a:solidFill>
          <a:schemeClr val="accent6">
            <a:lumMod val="40000"/>
            <a:lumOff val="60000"/>
          </a:schemeClr>
        </a:solidFill>
      </dgm:spPr>
      <dgm:t>
        <a:bodyPr/>
        <a:lstStyle/>
        <a:p>
          <a:r>
            <a:rPr lang="en-GB" dirty="0"/>
            <a:t>SEDs</a:t>
          </a:r>
        </a:p>
      </dgm:t>
    </dgm:pt>
    <dgm:pt modelId="{B62FED18-0DB7-6B40-BD28-724A1A02C6B1}" type="parTrans" cxnId="{E5BAC376-ED13-964C-9193-D6854AABF368}">
      <dgm:prSet/>
      <dgm:spPr/>
      <dgm:t>
        <a:bodyPr/>
        <a:lstStyle/>
        <a:p>
          <a:endParaRPr lang="en-GB"/>
        </a:p>
      </dgm:t>
    </dgm:pt>
    <dgm:pt modelId="{CEA72B9B-0C81-EE49-B668-BA89281CC7E4}" type="sibTrans" cxnId="{E5BAC376-ED13-964C-9193-D6854AABF368}">
      <dgm:prSet/>
      <dgm:spPr/>
      <dgm:t>
        <a:bodyPr/>
        <a:lstStyle/>
        <a:p>
          <a:endParaRPr lang="en-GB"/>
        </a:p>
      </dgm:t>
    </dgm:pt>
    <dgm:pt modelId="{30435E09-D9A8-524E-B226-1A7EDB1B2DC6}">
      <dgm:prSet phldrT="[Text]"/>
      <dgm:spPr>
        <a:solidFill>
          <a:schemeClr val="accent1">
            <a:lumMod val="40000"/>
            <a:lumOff val="60000"/>
          </a:schemeClr>
        </a:solidFill>
      </dgm:spPr>
      <dgm:t>
        <a:bodyPr/>
        <a:lstStyle/>
        <a:p>
          <a:r>
            <a:rPr lang="en-GB" dirty="0"/>
            <a:t>MS</a:t>
          </a:r>
        </a:p>
      </dgm:t>
    </dgm:pt>
    <dgm:pt modelId="{12274014-51B1-834C-9AB5-C0CE7BDA0A37}" type="parTrans" cxnId="{2DF2FFEC-9429-1949-8C2D-0FB5B9AD2D79}">
      <dgm:prSet/>
      <dgm:spPr/>
      <dgm:t>
        <a:bodyPr/>
        <a:lstStyle/>
        <a:p>
          <a:endParaRPr lang="en-GB"/>
        </a:p>
      </dgm:t>
    </dgm:pt>
    <dgm:pt modelId="{9F87BD47-EA45-EB49-BA31-DB8517E4DA60}" type="sibTrans" cxnId="{2DF2FFEC-9429-1949-8C2D-0FB5B9AD2D79}">
      <dgm:prSet/>
      <dgm:spPr/>
      <dgm:t>
        <a:bodyPr/>
        <a:lstStyle/>
        <a:p>
          <a:endParaRPr lang="en-GB"/>
        </a:p>
      </dgm:t>
    </dgm:pt>
    <dgm:pt modelId="{66BC15CB-ABF0-174E-844D-ED4C6B50C2FF}">
      <dgm:prSet phldrT="[Text]"/>
      <dgm:spPr>
        <a:solidFill>
          <a:schemeClr val="accent1">
            <a:lumMod val="40000"/>
            <a:lumOff val="60000"/>
          </a:schemeClr>
        </a:solidFill>
      </dgm:spPr>
      <dgm:t>
        <a:bodyPr/>
        <a:lstStyle/>
        <a:p>
          <a:r>
            <a:rPr lang="en-GB" dirty="0"/>
            <a:t>RESULTS</a:t>
          </a:r>
        </a:p>
      </dgm:t>
    </dgm:pt>
    <dgm:pt modelId="{928E02BC-5186-9A4E-9BC8-0938E8B936BC}" type="parTrans" cxnId="{6992F77F-59B7-E846-9E35-5ABA2B887B05}">
      <dgm:prSet/>
      <dgm:spPr/>
      <dgm:t>
        <a:bodyPr/>
        <a:lstStyle/>
        <a:p>
          <a:endParaRPr lang="en-GB"/>
        </a:p>
      </dgm:t>
    </dgm:pt>
    <dgm:pt modelId="{2CB7CB52-58E9-F847-8916-466DFE5222E5}" type="sibTrans" cxnId="{6992F77F-59B7-E846-9E35-5ABA2B887B05}">
      <dgm:prSet/>
      <dgm:spPr/>
      <dgm:t>
        <a:bodyPr/>
        <a:lstStyle/>
        <a:p>
          <a:endParaRPr lang="en-GB"/>
        </a:p>
      </dgm:t>
    </dgm:pt>
    <dgm:pt modelId="{921EA737-DB2C-0646-86C5-B163D9148E29}">
      <dgm:prSet phldrT="[Text]"/>
      <dgm:spPr>
        <a:solidFill>
          <a:schemeClr val="accent1">
            <a:lumMod val="40000"/>
            <a:lumOff val="60000"/>
          </a:schemeClr>
        </a:solidFill>
      </dgm:spPr>
      <dgm:t>
        <a:bodyPr/>
        <a:lstStyle/>
        <a:p>
          <a:r>
            <a:rPr lang="en-GB" dirty="0"/>
            <a:t>CONCLUSION</a:t>
          </a:r>
        </a:p>
      </dgm:t>
    </dgm:pt>
    <dgm:pt modelId="{ECD25B43-D91F-0E45-AE03-FC0BEBD43498}" type="parTrans" cxnId="{46DADCE5-B83D-7449-9819-C3CA8F1CEF36}">
      <dgm:prSet/>
      <dgm:spPr/>
      <dgm:t>
        <a:bodyPr/>
        <a:lstStyle/>
        <a:p>
          <a:endParaRPr lang="en-GB"/>
        </a:p>
      </dgm:t>
    </dgm:pt>
    <dgm:pt modelId="{CBFE6BF0-4AF9-BA4B-A91E-E2F89644B0AE}" type="sibTrans" cxnId="{46DADCE5-B83D-7449-9819-C3CA8F1CEF36}">
      <dgm:prSet/>
      <dgm:spPr/>
      <dgm:t>
        <a:bodyPr/>
        <a:lstStyle/>
        <a:p>
          <a:endParaRPr lang="en-GB"/>
        </a:p>
      </dgm:t>
    </dgm:pt>
    <dgm:pt modelId="{DA47EAF5-3647-9D48-A88E-6BE9529D2177}" type="pres">
      <dgm:prSet presAssocID="{B3D5752B-FB99-D844-B706-339B7EA20E43}" presName="Name0" presStyleCnt="0">
        <dgm:presLayoutVars>
          <dgm:dir/>
          <dgm:resizeHandles val="exact"/>
        </dgm:presLayoutVars>
      </dgm:prSet>
      <dgm:spPr/>
    </dgm:pt>
    <dgm:pt modelId="{D508E7C8-2E29-CB41-9624-3A3B2B231C19}" type="pres">
      <dgm:prSet presAssocID="{BD4B89B6-4D55-AE42-BE49-0D464FD2029A}" presName="parTxOnly" presStyleLbl="node1" presStyleIdx="0" presStyleCnt="6">
        <dgm:presLayoutVars>
          <dgm:bulletEnabled val="1"/>
        </dgm:presLayoutVars>
      </dgm:prSet>
      <dgm:spPr/>
    </dgm:pt>
    <dgm:pt modelId="{76D5A8FF-9BE0-0041-8C09-C0D0552EB894}" type="pres">
      <dgm:prSet presAssocID="{CA2F65BF-7B98-CF49-91EF-657E01DDB0DF}" presName="parSpace" presStyleCnt="0"/>
      <dgm:spPr/>
    </dgm:pt>
    <dgm:pt modelId="{70FCE1FB-10EE-3D4D-B9A7-7D5DD21F77A7}" type="pres">
      <dgm:prSet presAssocID="{DA9D9E7C-3D01-9C4E-9E5D-D5193C1B4EA3}" presName="parTxOnly" presStyleLbl="node1" presStyleIdx="1" presStyleCnt="6">
        <dgm:presLayoutVars>
          <dgm:bulletEnabled val="1"/>
        </dgm:presLayoutVars>
      </dgm:prSet>
      <dgm:spPr/>
    </dgm:pt>
    <dgm:pt modelId="{E0B681A3-C8F3-BB41-822D-5D827C008F68}" type="pres">
      <dgm:prSet presAssocID="{D8D67A03-1188-E54B-B2DE-7A0A4A2F155F}" presName="parSpace" presStyleCnt="0"/>
      <dgm:spPr/>
    </dgm:pt>
    <dgm:pt modelId="{3720D977-9F7D-9644-85D0-BDF5362FEADB}" type="pres">
      <dgm:prSet presAssocID="{186256AE-ADA0-DF4F-9503-DFAA8AB597A6}" presName="parTxOnly" presStyleLbl="node1" presStyleIdx="2" presStyleCnt="6">
        <dgm:presLayoutVars>
          <dgm:bulletEnabled val="1"/>
        </dgm:presLayoutVars>
      </dgm:prSet>
      <dgm:spPr/>
    </dgm:pt>
    <dgm:pt modelId="{FEF1194F-3840-1A4E-B990-84E7F985567A}" type="pres">
      <dgm:prSet presAssocID="{CEA72B9B-0C81-EE49-B668-BA89281CC7E4}" presName="parSpace" presStyleCnt="0"/>
      <dgm:spPr/>
    </dgm:pt>
    <dgm:pt modelId="{6614DC08-CDE0-D14C-B4DC-FE32BCFE5DF2}" type="pres">
      <dgm:prSet presAssocID="{30435E09-D9A8-524E-B226-1A7EDB1B2DC6}" presName="parTxOnly" presStyleLbl="node1" presStyleIdx="3" presStyleCnt="6">
        <dgm:presLayoutVars>
          <dgm:bulletEnabled val="1"/>
        </dgm:presLayoutVars>
      </dgm:prSet>
      <dgm:spPr/>
    </dgm:pt>
    <dgm:pt modelId="{64D982A6-EFB6-F94D-99BD-1305466D2121}" type="pres">
      <dgm:prSet presAssocID="{9F87BD47-EA45-EB49-BA31-DB8517E4DA60}" presName="parSpace" presStyleCnt="0"/>
      <dgm:spPr/>
    </dgm:pt>
    <dgm:pt modelId="{414F5109-C676-CD4C-994A-328EE78DD6B6}" type="pres">
      <dgm:prSet presAssocID="{66BC15CB-ABF0-174E-844D-ED4C6B50C2FF}" presName="parTxOnly" presStyleLbl="node1" presStyleIdx="4" presStyleCnt="6">
        <dgm:presLayoutVars>
          <dgm:bulletEnabled val="1"/>
        </dgm:presLayoutVars>
      </dgm:prSet>
      <dgm:spPr/>
    </dgm:pt>
    <dgm:pt modelId="{118C9EA1-8A50-9D42-86F0-6758FFD8B235}" type="pres">
      <dgm:prSet presAssocID="{2CB7CB52-58E9-F847-8916-466DFE5222E5}" presName="parSpace" presStyleCnt="0"/>
      <dgm:spPr/>
    </dgm:pt>
    <dgm:pt modelId="{0E3A3A8D-21A8-2B46-BB44-562D807BB102}" type="pres">
      <dgm:prSet presAssocID="{921EA737-DB2C-0646-86C5-B163D9148E29}" presName="parTxOnly" presStyleLbl="node1" presStyleIdx="5" presStyleCnt="6">
        <dgm:presLayoutVars>
          <dgm:bulletEnabled val="1"/>
        </dgm:presLayoutVars>
      </dgm:prSet>
      <dgm:spPr/>
    </dgm:pt>
  </dgm:ptLst>
  <dgm:cxnLst>
    <dgm:cxn modelId="{EB24F42A-7D90-4F44-816E-E00103623D4C}" type="presOf" srcId="{BD4B89B6-4D55-AE42-BE49-0D464FD2029A}" destId="{D508E7C8-2E29-CB41-9624-3A3B2B231C19}" srcOrd="0" destOrd="0" presId="urn:microsoft.com/office/officeart/2005/8/layout/hChevron3"/>
    <dgm:cxn modelId="{65412232-99DC-864E-862F-40DD96E09ED6}" type="presOf" srcId="{B3D5752B-FB99-D844-B706-339B7EA20E43}" destId="{DA47EAF5-3647-9D48-A88E-6BE9529D2177}" srcOrd="0" destOrd="0" presId="urn:microsoft.com/office/officeart/2005/8/layout/hChevron3"/>
    <dgm:cxn modelId="{ACB32B61-F38F-6D44-8BED-CE7441387C82}" type="presOf" srcId="{921EA737-DB2C-0646-86C5-B163D9148E29}" destId="{0E3A3A8D-21A8-2B46-BB44-562D807BB102}" srcOrd="0" destOrd="0" presId="urn:microsoft.com/office/officeart/2005/8/layout/hChevron3"/>
    <dgm:cxn modelId="{E5BAC376-ED13-964C-9193-D6854AABF368}" srcId="{B3D5752B-FB99-D844-B706-339B7EA20E43}" destId="{186256AE-ADA0-DF4F-9503-DFAA8AB597A6}" srcOrd="2" destOrd="0" parTransId="{B62FED18-0DB7-6B40-BD28-724A1A02C6B1}" sibTransId="{CEA72B9B-0C81-EE49-B668-BA89281CC7E4}"/>
    <dgm:cxn modelId="{6992F77F-59B7-E846-9E35-5ABA2B887B05}" srcId="{B3D5752B-FB99-D844-B706-339B7EA20E43}" destId="{66BC15CB-ABF0-174E-844D-ED4C6B50C2FF}" srcOrd="4" destOrd="0" parTransId="{928E02BC-5186-9A4E-9BC8-0938E8B936BC}" sibTransId="{2CB7CB52-58E9-F847-8916-466DFE5222E5}"/>
    <dgm:cxn modelId="{C43C0C85-AD2F-5E4E-9D2A-0CB3F9C1B24D}" type="presOf" srcId="{186256AE-ADA0-DF4F-9503-DFAA8AB597A6}" destId="{3720D977-9F7D-9644-85D0-BDF5362FEADB}" srcOrd="0" destOrd="0" presId="urn:microsoft.com/office/officeart/2005/8/layout/hChevron3"/>
    <dgm:cxn modelId="{77B5F390-3165-EE4C-8A89-897FABDEB1B4}" srcId="{B3D5752B-FB99-D844-B706-339B7EA20E43}" destId="{DA9D9E7C-3D01-9C4E-9E5D-D5193C1B4EA3}" srcOrd="1" destOrd="0" parTransId="{7BFE8418-24D5-7F44-AEB3-A345B42D96C9}" sibTransId="{D8D67A03-1188-E54B-B2DE-7A0A4A2F155F}"/>
    <dgm:cxn modelId="{3EF0F7BA-3367-7349-BBD7-7DB8C65264E7}" type="presOf" srcId="{66BC15CB-ABF0-174E-844D-ED4C6B50C2FF}" destId="{414F5109-C676-CD4C-994A-328EE78DD6B6}" srcOrd="0" destOrd="0" presId="urn:microsoft.com/office/officeart/2005/8/layout/hChevron3"/>
    <dgm:cxn modelId="{9CDC41C1-131D-1D47-9A16-00C9A11DA21E}" srcId="{B3D5752B-FB99-D844-B706-339B7EA20E43}" destId="{BD4B89B6-4D55-AE42-BE49-0D464FD2029A}" srcOrd="0" destOrd="0" parTransId="{45EBFDA8-5C7A-664B-B7E6-79876E23D2C0}" sibTransId="{CA2F65BF-7B98-CF49-91EF-657E01DDB0DF}"/>
    <dgm:cxn modelId="{CF6E52DB-DD6B-6C49-A2FE-8FC5D9FAAAAD}" type="presOf" srcId="{30435E09-D9A8-524E-B226-1A7EDB1B2DC6}" destId="{6614DC08-CDE0-D14C-B4DC-FE32BCFE5DF2}" srcOrd="0" destOrd="0" presId="urn:microsoft.com/office/officeart/2005/8/layout/hChevron3"/>
    <dgm:cxn modelId="{46DADCE5-B83D-7449-9819-C3CA8F1CEF36}" srcId="{B3D5752B-FB99-D844-B706-339B7EA20E43}" destId="{921EA737-DB2C-0646-86C5-B163D9148E29}" srcOrd="5" destOrd="0" parTransId="{ECD25B43-D91F-0E45-AE03-FC0BEBD43498}" sibTransId="{CBFE6BF0-4AF9-BA4B-A91E-E2F89644B0AE}"/>
    <dgm:cxn modelId="{997092E9-84D1-6B4E-B8C5-45047712B58B}" type="presOf" srcId="{DA9D9E7C-3D01-9C4E-9E5D-D5193C1B4EA3}" destId="{70FCE1FB-10EE-3D4D-B9A7-7D5DD21F77A7}" srcOrd="0" destOrd="0" presId="urn:microsoft.com/office/officeart/2005/8/layout/hChevron3"/>
    <dgm:cxn modelId="{2DF2FFEC-9429-1949-8C2D-0FB5B9AD2D79}" srcId="{B3D5752B-FB99-D844-B706-339B7EA20E43}" destId="{30435E09-D9A8-524E-B226-1A7EDB1B2DC6}" srcOrd="3" destOrd="0" parTransId="{12274014-51B1-834C-9AB5-C0CE7BDA0A37}" sibTransId="{9F87BD47-EA45-EB49-BA31-DB8517E4DA60}"/>
    <dgm:cxn modelId="{C5261E3E-E443-A947-BDEC-526B238BCEDB}" type="presParOf" srcId="{DA47EAF5-3647-9D48-A88E-6BE9529D2177}" destId="{D508E7C8-2E29-CB41-9624-3A3B2B231C19}" srcOrd="0" destOrd="0" presId="urn:microsoft.com/office/officeart/2005/8/layout/hChevron3"/>
    <dgm:cxn modelId="{3D21F589-B409-CD4A-BF46-15403FCA3927}" type="presParOf" srcId="{DA47EAF5-3647-9D48-A88E-6BE9529D2177}" destId="{76D5A8FF-9BE0-0041-8C09-C0D0552EB894}" srcOrd="1" destOrd="0" presId="urn:microsoft.com/office/officeart/2005/8/layout/hChevron3"/>
    <dgm:cxn modelId="{D8D5AE18-A1E6-E849-92F2-0A6A05ACD0B8}" type="presParOf" srcId="{DA47EAF5-3647-9D48-A88E-6BE9529D2177}" destId="{70FCE1FB-10EE-3D4D-B9A7-7D5DD21F77A7}" srcOrd="2" destOrd="0" presId="urn:microsoft.com/office/officeart/2005/8/layout/hChevron3"/>
    <dgm:cxn modelId="{D9B4675F-947D-EF44-B94F-8F27CDB6C97B}" type="presParOf" srcId="{DA47EAF5-3647-9D48-A88E-6BE9529D2177}" destId="{E0B681A3-C8F3-BB41-822D-5D827C008F68}" srcOrd="3" destOrd="0" presId="urn:microsoft.com/office/officeart/2005/8/layout/hChevron3"/>
    <dgm:cxn modelId="{EAB5288D-D6D8-3143-B33B-04105B4E32F1}" type="presParOf" srcId="{DA47EAF5-3647-9D48-A88E-6BE9529D2177}" destId="{3720D977-9F7D-9644-85D0-BDF5362FEADB}" srcOrd="4" destOrd="0" presId="urn:microsoft.com/office/officeart/2005/8/layout/hChevron3"/>
    <dgm:cxn modelId="{98AA5AD5-45D4-F748-8484-3A1D73D0E93E}" type="presParOf" srcId="{DA47EAF5-3647-9D48-A88E-6BE9529D2177}" destId="{FEF1194F-3840-1A4E-B990-84E7F985567A}" srcOrd="5" destOrd="0" presId="urn:microsoft.com/office/officeart/2005/8/layout/hChevron3"/>
    <dgm:cxn modelId="{A2C91E6F-5775-7842-9464-37AFEF2843CE}" type="presParOf" srcId="{DA47EAF5-3647-9D48-A88E-6BE9529D2177}" destId="{6614DC08-CDE0-D14C-B4DC-FE32BCFE5DF2}" srcOrd="6" destOrd="0" presId="urn:microsoft.com/office/officeart/2005/8/layout/hChevron3"/>
    <dgm:cxn modelId="{55B0AC2D-A4E6-B648-B8CC-1D4F014397A8}" type="presParOf" srcId="{DA47EAF5-3647-9D48-A88E-6BE9529D2177}" destId="{64D982A6-EFB6-F94D-99BD-1305466D2121}" srcOrd="7" destOrd="0" presId="urn:microsoft.com/office/officeart/2005/8/layout/hChevron3"/>
    <dgm:cxn modelId="{8E7C6FD9-6D1F-A046-9F0B-84195A210D35}" type="presParOf" srcId="{DA47EAF5-3647-9D48-A88E-6BE9529D2177}" destId="{414F5109-C676-CD4C-994A-328EE78DD6B6}" srcOrd="8" destOrd="0" presId="urn:microsoft.com/office/officeart/2005/8/layout/hChevron3"/>
    <dgm:cxn modelId="{69D0C466-28B2-ED45-8FB6-98F7F0077929}" type="presParOf" srcId="{DA47EAF5-3647-9D48-A88E-6BE9529D2177}" destId="{118C9EA1-8A50-9D42-86F0-6758FFD8B235}" srcOrd="9" destOrd="0" presId="urn:microsoft.com/office/officeart/2005/8/layout/hChevron3"/>
    <dgm:cxn modelId="{959ECF06-5F56-5245-843B-DCF341DECF76}" type="presParOf" srcId="{DA47EAF5-3647-9D48-A88E-6BE9529D2177}" destId="{0E3A3A8D-21A8-2B46-BB44-562D807BB102}" srcOrd="10" destOrd="0" presId="urn:microsoft.com/office/officeart/2005/8/layout/hChevron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B3D5752B-FB99-D844-B706-339B7EA20E43}" type="doc">
      <dgm:prSet loTypeId="urn:microsoft.com/office/officeart/2005/8/layout/hChevron3" loCatId="" qsTypeId="urn:microsoft.com/office/officeart/2005/8/quickstyle/simple3" qsCatId="simple" csTypeId="urn:microsoft.com/office/officeart/2005/8/colors/accent1_2" csCatId="accent1" phldr="1"/>
      <dgm:spPr/>
    </dgm:pt>
    <dgm:pt modelId="{BD4B89B6-4D55-AE42-BE49-0D464FD2029A}">
      <dgm:prSet phldrT="[Text]"/>
      <dgm:spPr>
        <a:solidFill>
          <a:schemeClr val="accent1">
            <a:lumMod val="40000"/>
            <a:lumOff val="60000"/>
          </a:schemeClr>
        </a:solidFill>
      </dgm:spPr>
      <dgm:t>
        <a:bodyPr/>
        <a:lstStyle/>
        <a:p>
          <a:r>
            <a:rPr lang="en-GB" dirty="0"/>
            <a:t>SFMS</a:t>
          </a:r>
        </a:p>
      </dgm:t>
    </dgm:pt>
    <dgm:pt modelId="{45EBFDA8-5C7A-664B-B7E6-79876E23D2C0}" type="parTrans" cxnId="{9CDC41C1-131D-1D47-9A16-00C9A11DA21E}">
      <dgm:prSet/>
      <dgm:spPr/>
      <dgm:t>
        <a:bodyPr/>
        <a:lstStyle/>
        <a:p>
          <a:endParaRPr lang="en-GB"/>
        </a:p>
      </dgm:t>
    </dgm:pt>
    <dgm:pt modelId="{CA2F65BF-7B98-CF49-91EF-657E01DDB0DF}" type="sibTrans" cxnId="{9CDC41C1-131D-1D47-9A16-00C9A11DA21E}">
      <dgm:prSet/>
      <dgm:spPr/>
      <dgm:t>
        <a:bodyPr/>
        <a:lstStyle/>
        <a:p>
          <a:endParaRPr lang="en-GB"/>
        </a:p>
      </dgm:t>
    </dgm:pt>
    <dgm:pt modelId="{DA9D9E7C-3D01-9C4E-9E5D-D5193C1B4EA3}">
      <dgm:prSet phldrT="[Text]"/>
      <dgm:spPr>
        <a:solidFill>
          <a:schemeClr val="accent1">
            <a:lumMod val="40000"/>
            <a:lumOff val="60000"/>
          </a:schemeClr>
        </a:solidFill>
      </dgm:spPr>
      <dgm:t>
        <a:bodyPr/>
        <a:lstStyle/>
        <a:p>
          <a:r>
            <a:rPr lang="en-GB" dirty="0"/>
            <a:t>DATA</a:t>
          </a:r>
        </a:p>
      </dgm:t>
    </dgm:pt>
    <dgm:pt modelId="{7BFE8418-24D5-7F44-AEB3-A345B42D96C9}" type="parTrans" cxnId="{77B5F390-3165-EE4C-8A89-897FABDEB1B4}">
      <dgm:prSet/>
      <dgm:spPr/>
      <dgm:t>
        <a:bodyPr/>
        <a:lstStyle/>
        <a:p>
          <a:endParaRPr lang="en-GB"/>
        </a:p>
      </dgm:t>
    </dgm:pt>
    <dgm:pt modelId="{D8D67A03-1188-E54B-B2DE-7A0A4A2F155F}" type="sibTrans" cxnId="{77B5F390-3165-EE4C-8A89-897FABDEB1B4}">
      <dgm:prSet/>
      <dgm:spPr/>
      <dgm:t>
        <a:bodyPr/>
        <a:lstStyle/>
        <a:p>
          <a:endParaRPr lang="en-GB"/>
        </a:p>
      </dgm:t>
    </dgm:pt>
    <dgm:pt modelId="{186256AE-ADA0-DF4F-9503-DFAA8AB597A6}">
      <dgm:prSet phldrT="[Text]"/>
      <dgm:spPr>
        <a:solidFill>
          <a:schemeClr val="accent6">
            <a:lumMod val="40000"/>
            <a:lumOff val="60000"/>
          </a:schemeClr>
        </a:solidFill>
      </dgm:spPr>
      <dgm:t>
        <a:bodyPr/>
        <a:lstStyle/>
        <a:p>
          <a:r>
            <a:rPr lang="en-GB" dirty="0"/>
            <a:t>SEDs</a:t>
          </a:r>
        </a:p>
      </dgm:t>
    </dgm:pt>
    <dgm:pt modelId="{B62FED18-0DB7-6B40-BD28-724A1A02C6B1}" type="parTrans" cxnId="{E5BAC376-ED13-964C-9193-D6854AABF368}">
      <dgm:prSet/>
      <dgm:spPr/>
      <dgm:t>
        <a:bodyPr/>
        <a:lstStyle/>
        <a:p>
          <a:endParaRPr lang="en-GB"/>
        </a:p>
      </dgm:t>
    </dgm:pt>
    <dgm:pt modelId="{CEA72B9B-0C81-EE49-B668-BA89281CC7E4}" type="sibTrans" cxnId="{E5BAC376-ED13-964C-9193-D6854AABF368}">
      <dgm:prSet/>
      <dgm:spPr/>
      <dgm:t>
        <a:bodyPr/>
        <a:lstStyle/>
        <a:p>
          <a:endParaRPr lang="en-GB"/>
        </a:p>
      </dgm:t>
    </dgm:pt>
    <dgm:pt modelId="{30435E09-D9A8-524E-B226-1A7EDB1B2DC6}">
      <dgm:prSet phldrT="[Text]"/>
      <dgm:spPr>
        <a:solidFill>
          <a:schemeClr val="accent1">
            <a:lumMod val="40000"/>
            <a:lumOff val="60000"/>
          </a:schemeClr>
        </a:solidFill>
      </dgm:spPr>
      <dgm:t>
        <a:bodyPr/>
        <a:lstStyle/>
        <a:p>
          <a:r>
            <a:rPr lang="en-GB" dirty="0"/>
            <a:t>MS</a:t>
          </a:r>
        </a:p>
      </dgm:t>
    </dgm:pt>
    <dgm:pt modelId="{12274014-51B1-834C-9AB5-C0CE7BDA0A37}" type="parTrans" cxnId="{2DF2FFEC-9429-1949-8C2D-0FB5B9AD2D79}">
      <dgm:prSet/>
      <dgm:spPr/>
      <dgm:t>
        <a:bodyPr/>
        <a:lstStyle/>
        <a:p>
          <a:endParaRPr lang="en-GB"/>
        </a:p>
      </dgm:t>
    </dgm:pt>
    <dgm:pt modelId="{9F87BD47-EA45-EB49-BA31-DB8517E4DA60}" type="sibTrans" cxnId="{2DF2FFEC-9429-1949-8C2D-0FB5B9AD2D79}">
      <dgm:prSet/>
      <dgm:spPr/>
      <dgm:t>
        <a:bodyPr/>
        <a:lstStyle/>
        <a:p>
          <a:endParaRPr lang="en-GB"/>
        </a:p>
      </dgm:t>
    </dgm:pt>
    <dgm:pt modelId="{66BC15CB-ABF0-174E-844D-ED4C6B50C2FF}">
      <dgm:prSet phldrT="[Text]"/>
      <dgm:spPr>
        <a:solidFill>
          <a:schemeClr val="accent1">
            <a:lumMod val="40000"/>
            <a:lumOff val="60000"/>
          </a:schemeClr>
        </a:solidFill>
      </dgm:spPr>
      <dgm:t>
        <a:bodyPr/>
        <a:lstStyle/>
        <a:p>
          <a:r>
            <a:rPr lang="en-GB" dirty="0"/>
            <a:t>RESULTS</a:t>
          </a:r>
        </a:p>
      </dgm:t>
    </dgm:pt>
    <dgm:pt modelId="{928E02BC-5186-9A4E-9BC8-0938E8B936BC}" type="parTrans" cxnId="{6992F77F-59B7-E846-9E35-5ABA2B887B05}">
      <dgm:prSet/>
      <dgm:spPr/>
      <dgm:t>
        <a:bodyPr/>
        <a:lstStyle/>
        <a:p>
          <a:endParaRPr lang="en-GB"/>
        </a:p>
      </dgm:t>
    </dgm:pt>
    <dgm:pt modelId="{2CB7CB52-58E9-F847-8916-466DFE5222E5}" type="sibTrans" cxnId="{6992F77F-59B7-E846-9E35-5ABA2B887B05}">
      <dgm:prSet/>
      <dgm:spPr/>
      <dgm:t>
        <a:bodyPr/>
        <a:lstStyle/>
        <a:p>
          <a:endParaRPr lang="en-GB"/>
        </a:p>
      </dgm:t>
    </dgm:pt>
    <dgm:pt modelId="{921EA737-DB2C-0646-86C5-B163D9148E29}">
      <dgm:prSet phldrT="[Text]"/>
      <dgm:spPr>
        <a:solidFill>
          <a:schemeClr val="accent1">
            <a:lumMod val="40000"/>
            <a:lumOff val="60000"/>
          </a:schemeClr>
        </a:solidFill>
      </dgm:spPr>
      <dgm:t>
        <a:bodyPr/>
        <a:lstStyle/>
        <a:p>
          <a:r>
            <a:rPr lang="en-GB" dirty="0"/>
            <a:t>CONCLUSION</a:t>
          </a:r>
        </a:p>
      </dgm:t>
    </dgm:pt>
    <dgm:pt modelId="{ECD25B43-D91F-0E45-AE03-FC0BEBD43498}" type="parTrans" cxnId="{46DADCE5-B83D-7449-9819-C3CA8F1CEF36}">
      <dgm:prSet/>
      <dgm:spPr/>
      <dgm:t>
        <a:bodyPr/>
        <a:lstStyle/>
        <a:p>
          <a:endParaRPr lang="en-GB"/>
        </a:p>
      </dgm:t>
    </dgm:pt>
    <dgm:pt modelId="{CBFE6BF0-4AF9-BA4B-A91E-E2F89644B0AE}" type="sibTrans" cxnId="{46DADCE5-B83D-7449-9819-C3CA8F1CEF36}">
      <dgm:prSet/>
      <dgm:spPr/>
      <dgm:t>
        <a:bodyPr/>
        <a:lstStyle/>
        <a:p>
          <a:endParaRPr lang="en-GB"/>
        </a:p>
      </dgm:t>
    </dgm:pt>
    <dgm:pt modelId="{DA47EAF5-3647-9D48-A88E-6BE9529D2177}" type="pres">
      <dgm:prSet presAssocID="{B3D5752B-FB99-D844-B706-339B7EA20E43}" presName="Name0" presStyleCnt="0">
        <dgm:presLayoutVars>
          <dgm:dir/>
          <dgm:resizeHandles val="exact"/>
        </dgm:presLayoutVars>
      </dgm:prSet>
      <dgm:spPr/>
    </dgm:pt>
    <dgm:pt modelId="{D508E7C8-2E29-CB41-9624-3A3B2B231C19}" type="pres">
      <dgm:prSet presAssocID="{BD4B89B6-4D55-AE42-BE49-0D464FD2029A}" presName="parTxOnly" presStyleLbl="node1" presStyleIdx="0" presStyleCnt="6">
        <dgm:presLayoutVars>
          <dgm:bulletEnabled val="1"/>
        </dgm:presLayoutVars>
      </dgm:prSet>
      <dgm:spPr/>
    </dgm:pt>
    <dgm:pt modelId="{76D5A8FF-9BE0-0041-8C09-C0D0552EB894}" type="pres">
      <dgm:prSet presAssocID="{CA2F65BF-7B98-CF49-91EF-657E01DDB0DF}" presName="parSpace" presStyleCnt="0"/>
      <dgm:spPr/>
    </dgm:pt>
    <dgm:pt modelId="{70FCE1FB-10EE-3D4D-B9A7-7D5DD21F77A7}" type="pres">
      <dgm:prSet presAssocID="{DA9D9E7C-3D01-9C4E-9E5D-D5193C1B4EA3}" presName="parTxOnly" presStyleLbl="node1" presStyleIdx="1" presStyleCnt="6">
        <dgm:presLayoutVars>
          <dgm:bulletEnabled val="1"/>
        </dgm:presLayoutVars>
      </dgm:prSet>
      <dgm:spPr/>
    </dgm:pt>
    <dgm:pt modelId="{E0B681A3-C8F3-BB41-822D-5D827C008F68}" type="pres">
      <dgm:prSet presAssocID="{D8D67A03-1188-E54B-B2DE-7A0A4A2F155F}" presName="parSpace" presStyleCnt="0"/>
      <dgm:spPr/>
    </dgm:pt>
    <dgm:pt modelId="{3720D977-9F7D-9644-85D0-BDF5362FEADB}" type="pres">
      <dgm:prSet presAssocID="{186256AE-ADA0-DF4F-9503-DFAA8AB597A6}" presName="parTxOnly" presStyleLbl="node1" presStyleIdx="2" presStyleCnt="6">
        <dgm:presLayoutVars>
          <dgm:bulletEnabled val="1"/>
        </dgm:presLayoutVars>
      </dgm:prSet>
      <dgm:spPr/>
    </dgm:pt>
    <dgm:pt modelId="{FEF1194F-3840-1A4E-B990-84E7F985567A}" type="pres">
      <dgm:prSet presAssocID="{CEA72B9B-0C81-EE49-B668-BA89281CC7E4}" presName="parSpace" presStyleCnt="0"/>
      <dgm:spPr/>
    </dgm:pt>
    <dgm:pt modelId="{6614DC08-CDE0-D14C-B4DC-FE32BCFE5DF2}" type="pres">
      <dgm:prSet presAssocID="{30435E09-D9A8-524E-B226-1A7EDB1B2DC6}" presName="parTxOnly" presStyleLbl="node1" presStyleIdx="3" presStyleCnt="6">
        <dgm:presLayoutVars>
          <dgm:bulletEnabled val="1"/>
        </dgm:presLayoutVars>
      </dgm:prSet>
      <dgm:spPr/>
    </dgm:pt>
    <dgm:pt modelId="{64D982A6-EFB6-F94D-99BD-1305466D2121}" type="pres">
      <dgm:prSet presAssocID="{9F87BD47-EA45-EB49-BA31-DB8517E4DA60}" presName="parSpace" presStyleCnt="0"/>
      <dgm:spPr/>
    </dgm:pt>
    <dgm:pt modelId="{414F5109-C676-CD4C-994A-328EE78DD6B6}" type="pres">
      <dgm:prSet presAssocID="{66BC15CB-ABF0-174E-844D-ED4C6B50C2FF}" presName="parTxOnly" presStyleLbl="node1" presStyleIdx="4" presStyleCnt="6">
        <dgm:presLayoutVars>
          <dgm:bulletEnabled val="1"/>
        </dgm:presLayoutVars>
      </dgm:prSet>
      <dgm:spPr/>
    </dgm:pt>
    <dgm:pt modelId="{118C9EA1-8A50-9D42-86F0-6758FFD8B235}" type="pres">
      <dgm:prSet presAssocID="{2CB7CB52-58E9-F847-8916-466DFE5222E5}" presName="parSpace" presStyleCnt="0"/>
      <dgm:spPr/>
    </dgm:pt>
    <dgm:pt modelId="{0E3A3A8D-21A8-2B46-BB44-562D807BB102}" type="pres">
      <dgm:prSet presAssocID="{921EA737-DB2C-0646-86C5-B163D9148E29}" presName="parTxOnly" presStyleLbl="node1" presStyleIdx="5" presStyleCnt="6">
        <dgm:presLayoutVars>
          <dgm:bulletEnabled val="1"/>
        </dgm:presLayoutVars>
      </dgm:prSet>
      <dgm:spPr/>
    </dgm:pt>
  </dgm:ptLst>
  <dgm:cxnLst>
    <dgm:cxn modelId="{EB24F42A-7D90-4F44-816E-E00103623D4C}" type="presOf" srcId="{BD4B89B6-4D55-AE42-BE49-0D464FD2029A}" destId="{D508E7C8-2E29-CB41-9624-3A3B2B231C19}" srcOrd="0" destOrd="0" presId="urn:microsoft.com/office/officeart/2005/8/layout/hChevron3"/>
    <dgm:cxn modelId="{65412232-99DC-864E-862F-40DD96E09ED6}" type="presOf" srcId="{B3D5752B-FB99-D844-B706-339B7EA20E43}" destId="{DA47EAF5-3647-9D48-A88E-6BE9529D2177}" srcOrd="0" destOrd="0" presId="urn:microsoft.com/office/officeart/2005/8/layout/hChevron3"/>
    <dgm:cxn modelId="{ACB32B61-F38F-6D44-8BED-CE7441387C82}" type="presOf" srcId="{921EA737-DB2C-0646-86C5-B163D9148E29}" destId="{0E3A3A8D-21A8-2B46-BB44-562D807BB102}" srcOrd="0" destOrd="0" presId="urn:microsoft.com/office/officeart/2005/8/layout/hChevron3"/>
    <dgm:cxn modelId="{E5BAC376-ED13-964C-9193-D6854AABF368}" srcId="{B3D5752B-FB99-D844-B706-339B7EA20E43}" destId="{186256AE-ADA0-DF4F-9503-DFAA8AB597A6}" srcOrd="2" destOrd="0" parTransId="{B62FED18-0DB7-6B40-BD28-724A1A02C6B1}" sibTransId="{CEA72B9B-0C81-EE49-B668-BA89281CC7E4}"/>
    <dgm:cxn modelId="{6992F77F-59B7-E846-9E35-5ABA2B887B05}" srcId="{B3D5752B-FB99-D844-B706-339B7EA20E43}" destId="{66BC15CB-ABF0-174E-844D-ED4C6B50C2FF}" srcOrd="4" destOrd="0" parTransId="{928E02BC-5186-9A4E-9BC8-0938E8B936BC}" sibTransId="{2CB7CB52-58E9-F847-8916-466DFE5222E5}"/>
    <dgm:cxn modelId="{C43C0C85-AD2F-5E4E-9D2A-0CB3F9C1B24D}" type="presOf" srcId="{186256AE-ADA0-DF4F-9503-DFAA8AB597A6}" destId="{3720D977-9F7D-9644-85D0-BDF5362FEADB}" srcOrd="0" destOrd="0" presId="urn:microsoft.com/office/officeart/2005/8/layout/hChevron3"/>
    <dgm:cxn modelId="{77B5F390-3165-EE4C-8A89-897FABDEB1B4}" srcId="{B3D5752B-FB99-D844-B706-339B7EA20E43}" destId="{DA9D9E7C-3D01-9C4E-9E5D-D5193C1B4EA3}" srcOrd="1" destOrd="0" parTransId="{7BFE8418-24D5-7F44-AEB3-A345B42D96C9}" sibTransId="{D8D67A03-1188-E54B-B2DE-7A0A4A2F155F}"/>
    <dgm:cxn modelId="{3EF0F7BA-3367-7349-BBD7-7DB8C65264E7}" type="presOf" srcId="{66BC15CB-ABF0-174E-844D-ED4C6B50C2FF}" destId="{414F5109-C676-CD4C-994A-328EE78DD6B6}" srcOrd="0" destOrd="0" presId="urn:microsoft.com/office/officeart/2005/8/layout/hChevron3"/>
    <dgm:cxn modelId="{9CDC41C1-131D-1D47-9A16-00C9A11DA21E}" srcId="{B3D5752B-FB99-D844-B706-339B7EA20E43}" destId="{BD4B89B6-4D55-AE42-BE49-0D464FD2029A}" srcOrd="0" destOrd="0" parTransId="{45EBFDA8-5C7A-664B-B7E6-79876E23D2C0}" sibTransId="{CA2F65BF-7B98-CF49-91EF-657E01DDB0DF}"/>
    <dgm:cxn modelId="{CF6E52DB-DD6B-6C49-A2FE-8FC5D9FAAAAD}" type="presOf" srcId="{30435E09-D9A8-524E-B226-1A7EDB1B2DC6}" destId="{6614DC08-CDE0-D14C-B4DC-FE32BCFE5DF2}" srcOrd="0" destOrd="0" presId="urn:microsoft.com/office/officeart/2005/8/layout/hChevron3"/>
    <dgm:cxn modelId="{46DADCE5-B83D-7449-9819-C3CA8F1CEF36}" srcId="{B3D5752B-FB99-D844-B706-339B7EA20E43}" destId="{921EA737-DB2C-0646-86C5-B163D9148E29}" srcOrd="5" destOrd="0" parTransId="{ECD25B43-D91F-0E45-AE03-FC0BEBD43498}" sibTransId="{CBFE6BF0-4AF9-BA4B-A91E-E2F89644B0AE}"/>
    <dgm:cxn modelId="{997092E9-84D1-6B4E-B8C5-45047712B58B}" type="presOf" srcId="{DA9D9E7C-3D01-9C4E-9E5D-D5193C1B4EA3}" destId="{70FCE1FB-10EE-3D4D-B9A7-7D5DD21F77A7}" srcOrd="0" destOrd="0" presId="urn:microsoft.com/office/officeart/2005/8/layout/hChevron3"/>
    <dgm:cxn modelId="{2DF2FFEC-9429-1949-8C2D-0FB5B9AD2D79}" srcId="{B3D5752B-FB99-D844-B706-339B7EA20E43}" destId="{30435E09-D9A8-524E-B226-1A7EDB1B2DC6}" srcOrd="3" destOrd="0" parTransId="{12274014-51B1-834C-9AB5-C0CE7BDA0A37}" sibTransId="{9F87BD47-EA45-EB49-BA31-DB8517E4DA60}"/>
    <dgm:cxn modelId="{C5261E3E-E443-A947-BDEC-526B238BCEDB}" type="presParOf" srcId="{DA47EAF5-3647-9D48-A88E-6BE9529D2177}" destId="{D508E7C8-2E29-CB41-9624-3A3B2B231C19}" srcOrd="0" destOrd="0" presId="urn:microsoft.com/office/officeart/2005/8/layout/hChevron3"/>
    <dgm:cxn modelId="{3D21F589-B409-CD4A-BF46-15403FCA3927}" type="presParOf" srcId="{DA47EAF5-3647-9D48-A88E-6BE9529D2177}" destId="{76D5A8FF-9BE0-0041-8C09-C0D0552EB894}" srcOrd="1" destOrd="0" presId="urn:microsoft.com/office/officeart/2005/8/layout/hChevron3"/>
    <dgm:cxn modelId="{D8D5AE18-A1E6-E849-92F2-0A6A05ACD0B8}" type="presParOf" srcId="{DA47EAF5-3647-9D48-A88E-6BE9529D2177}" destId="{70FCE1FB-10EE-3D4D-B9A7-7D5DD21F77A7}" srcOrd="2" destOrd="0" presId="urn:microsoft.com/office/officeart/2005/8/layout/hChevron3"/>
    <dgm:cxn modelId="{D9B4675F-947D-EF44-B94F-8F27CDB6C97B}" type="presParOf" srcId="{DA47EAF5-3647-9D48-A88E-6BE9529D2177}" destId="{E0B681A3-C8F3-BB41-822D-5D827C008F68}" srcOrd="3" destOrd="0" presId="urn:microsoft.com/office/officeart/2005/8/layout/hChevron3"/>
    <dgm:cxn modelId="{EAB5288D-D6D8-3143-B33B-04105B4E32F1}" type="presParOf" srcId="{DA47EAF5-3647-9D48-A88E-6BE9529D2177}" destId="{3720D977-9F7D-9644-85D0-BDF5362FEADB}" srcOrd="4" destOrd="0" presId="urn:microsoft.com/office/officeart/2005/8/layout/hChevron3"/>
    <dgm:cxn modelId="{98AA5AD5-45D4-F748-8484-3A1D73D0E93E}" type="presParOf" srcId="{DA47EAF5-3647-9D48-A88E-6BE9529D2177}" destId="{FEF1194F-3840-1A4E-B990-84E7F985567A}" srcOrd="5" destOrd="0" presId="urn:microsoft.com/office/officeart/2005/8/layout/hChevron3"/>
    <dgm:cxn modelId="{A2C91E6F-5775-7842-9464-37AFEF2843CE}" type="presParOf" srcId="{DA47EAF5-3647-9D48-A88E-6BE9529D2177}" destId="{6614DC08-CDE0-D14C-B4DC-FE32BCFE5DF2}" srcOrd="6" destOrd="0" presId="urn:microsoft.com/office/officeart/2005/8/layout/hChevron3"/>
    <dgm:cxn modelId="{55B0AC2D-A4E6-B648-B8CC-1D4F014397A8}" type="presParOf" srcId="{DA47EAF5-3647-9D48-A88E-6BE9529D2177}" destId="{64D982A6-EFB6-F94D-99BD-1305466D2121}" srcOrd="7" destOrd="0" presId="urn:microsoft.com/office/officeart/2005/8/layout/hChevron3"/>
    <dgm:cxn modelId="{8E7C6FD9-6D1F-A046-9F0B-84195A210D35}" type="presParOf" srcId="{DA47EAF5-3647-9D48-A88E-6BE9529D2177}" destId="{414F5109-C676-CD4C-994A-328EE78DD6B6}" srcOrd="8" destOrd="0" presId="urn:microsoft.com/office/officeart/2005/8/layout/hChevron3"/>
    <dgm:cxn modelId="{69D0C466-28B2-ED45-8FB6-98F7F0077929}" type="presParOf" srcId="{DA47EAF5-3647-9D48-A88E-6BE9529D2177}" destId="{118C9EA1-8A50-9D42-86F0-6758FFD8B235}" srcOrd="9" destOrd="0" presId="urn:microsoft.com/office/officeart/2005/8/layout/hChevron3"/>
    <dgm:cxn modelId="{959ECF06-5F56-5245-843B-DCF341DECF76}" type="presParOf" srcId="{DA47EAF5-3647-9D48-A88E-6BE9529D2177}" destId="{0E3A3A8D-21A8-2B46-BB44-562D807BB102}" srcOrd="10"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B3D5752B-FB99-D844-B706-339B7EA20E43}" type="doc">
      <dgm:prSet loTypeId="urn:microsoft.com/office/officeart/2005/8/layout/hChevron3" loCatId="" qsTypeId="urn:microsoft.com/office/officeart/2005/8/quickstyle/simple3" qsCatId="simple" csTypeId="urn:microsoft.com/office/officeart/2005/8/colors/accent1_2" csCatId="accent1" phldr="1"/>
      <dgm:spPr/>
    </dgm:pt>
    <dgm:pt modelId="{BD4B89B6-4D55-AE42-BE49-0D464FD2029A}">
      <dgm:prSet phldrT="[Text]"/>
      <dgm:spPr>
        <a:solidFill>
          <a:schemeClr val="accent1">
            <a:lumMod val="40000"/>
            <a:lumOff val="60000"/>
          </a:schemeClr>
        </a:solidFill>
      </dgm:spPr>
      <dgm:t>
        <a:bodyPr/>
        <a:lstStyle/>
        <a:p>
          <a:r>
            <a:rPr lang="en-GB" dirty="0"/>
            <a:t>SFMS</a:t>
          </a:r>
        </a:p>
      </dgm:t>
    </dgm:pt>
    <dgm:pt modelId="{45EBFDA8-5C7A-664B-B7E6-79876E23D2C0}" type="parTrans" cxnId="{9CDC41C1-131D-1D47-9A16-00C9A11DA21E}">
      <dgm:prSet/>
      <dgm:spPr/>
      <dgm:t>
        <a:bodyPr/>
        <a:lstStyle/>
        <a:p>
          <a:endParaRPr lang="en-GB"/>
        </a:p>
      </dgm:t>
    </dgm:pt>
    <dgm:pt modelId="{CA2F65BF-7B98-CF49-91EF-657E01DDB0DF}" type="sibTrans" cxnId="{9CDC41C1-131D-1D47-9A16-00C9A11DA21E}">
      <dgm:prSet/>
      <dgm:spPr/>
      <dgm:t>
        <a:bodyPr/>
        <a:lstStyle/>
        <a:p>
          <a:endParaRPr lang="en-GB"/>
        </a:p>
      </dgm:t>
    </dgm:pt>
    <dgm:pt modelId="{DA9D9E7C-3D01-9C4E-9E5D-D5193C1B4EA3}">
      <dgm:prSet phldrT="[Text]"/>
      <dgm:spPr>
        <a:solidFill>
          <a:schemeClr val="accent1">
            <a:lumMod val="40000"/>
            <a:lumOff val="60000"/>
          </a:schemeClr>
        </a:solidFill>
      </dgm:spPr>
      <dgm:t>
        <a:bodyPr/>
        <a:lstStyle/>
        <a:p>
          <a:r>
            <a:rPr lang="en-GB" dirty="0"/>
            <a:t>DATA</a:t>
          </a:r>
        </a:p>
      </dgm:t>
    </dgm:pt>
    <dgm:pt modelId="{7BFE8418-24D5-7F44-AEB3-A345B42D96C9}" type="parTrans" cxnId="{77B5F390-3165-EE4C-8A89-897FABDEB1B4}">
      <dgm:prSet/>
      <dgm:spPr/>
      <dgm:t>
        <a:bodyPr/>
        <a:lstStyle/>
        <a:p>
          <a:endParaRPr lang="en-GB"/>
        </a:p>
      </dgm:t>
    </dgm:pt>
    <dgm:pt modelId="{D8D67A03-1188-E54B-B2DE-7A0A4A2F155F}" type="sibTrans" cxnId="{77B5F390-3165-EE4C-8A89-897FABDEB1B4}">
      <dgm:prSet/>
      <dgm:spPr/>
      <dgm:t>
        <a:bodyPr/>
        <a:lstStyle/>
        <a:p>
          <a:endParaRPr lang="en-GB"/>
        </a:p>
      </dgm:t>
    </dgm:pt>
    <dgm:pt modelId="{186256AE-ADA0-DF4F-9503-DFAA8AB597A6}">
      <dgm:prSet phldrT="[Text]"/>
      <dgm:spPr>
        <a:solidFill>
          <a:schemeClr val="accent6">
            <a:lumMod val="40000"/>
            <a:lumOff val="60000"/>
          </a:schemeClr>
        </a:solidFill>
      </dgm:spPr>
      <dgm:t>
        <a:bodyPr/>
        <a:lstStyle/>
        <a:p>
          <a:r>
            <a:rPr lang="en-GB" dirty="0"/>
            <a:t>SEDs</a:t>
          </a:r>
        </a:p>
      </dgm:t>
    </dgm:pt>
    <dgm:pt modelId="{B62FED18-0DB7-6B40-BD28-724A1A02C6B1}" type="parTrans" cxnId="{E5BAC376-ED13-964C-9193-D6854AABF368}">
      <dgm:prSet/>
      <dgm:spPr/>
      <dgm:t>
        <a:bodyPr/>
        <a:lstStyle/>
        <a:p>
          <a:endParaRPr lang="en-GB"/>
        </a:p>
      </dgm:t>
    </dgm:pt>
    <dgm:pt modelId="{CEA72B9B-0C81-EE49-B668-BA89281CC7E4}" type="sibTrans" cxnId="{E5BAC376-ED13-964C-9193-D6854AABF368}">
      <dgm:prSet/>
      <dgm:spPr/>
      <dgm:t>
        <a:bodyPr/>
        <a:lstStyle/>
        <a:p>
          <a:endParaRPr lang="en-GB"/>
        </a:p>
      </dgm:t>
    </dgm:pt>
    <dgm:pt modelId="{30435E09-D9A8-524E-B226-1A7EDB1B2DC6}">
      <dgm:prSet phldrT="[Text]"/>
      <dgm:spPr>
        <a:solidFill>
          <a:schemeClr val="accent1">
            <a:lumMod val="40000"/>
            <a:lumOff val="60000"/>
          </a:schemeClr>
        </a:solidFill>
      </dgm:spPr>
      <dgm:t>
        <a:bodyPr/>
        <a:lstStyle/>
        <a:p>
          <a:r>
            <a:rPr lang="en-GB" dirty="0"/>
            <a:t>MS</a:t>
          </a:r>
        </a:p>
      </dgm:t>
    </dgm:pt>
    <dgm:pt modelId="{12274014-51B1-834C-9AB5-C0CE7BDA0A37}" type="parTrans" cxnId="{2DF2FFEC-9429-1949-8C2D-0FB5B9AD2D79}">
      <dgm:prSet/>
      <dgm:spPr/>
      <dgm:t>
        <a:bodyPr/>
        <a:lstStyle/>
        <a:p>
          <a:endParaRPr lang="en-GB"/>
        </a:p>
      </dgm:t>
    </dgm:pt>
    <dgm:pt modelId="{9F87BD47-EA45-EB49-BA31-DB8517E4DA60}" type="sibTrans" cxnId="{2DF2FFEC-9429-1949-8C2D-0FB5B9AD2D79}">
      <dgm:prSet/>
      <dgm:spPr/>
      <dgm:t>
        <a:bodyPr/>
        <a:lstStyle/>
        <a:p>
          <a:endParaRPr lang="en-GB"/>
        </a:p>
      </dgm:t>
    </dgm:pt>
    <dgm:pt modelId="{66BC15CB-ABF0-174E-844D-ED4C6B50C2FF}">
      <dgm:prSet phldrT="[Text]"/>
      <dgm:spPr>
        <a:solidFill>
          <a:schemeClr val="accent1">
            <a:lumMod val="40000"/>
            <a:lumOff val="60000"/>
          </a:schemeClr>
        </a:solidFill>
      </dgm:spPr>
      <dgm:t>
        <a:bodyPr/>
        <a:lstStyle/>
        <a:p>
          <a:r>
            <a:rPr lang="en-GB" dirty="0"/>
            <a:t>RESULTS</a:t>
          </a:r>
        </a:p>
      </dgm:t>
    </dgm:pt>
    <dgm:pt modelId="{928E02BC-5186-9A4E-9BC8-0938E8B936BC}" type="parTrans" cxnId="{6992F77F-59B7-E846-9E35-5ABA2B887B05}">
      <dgm:prSet/>
      <dgm:spPr/>
      <dgm:t>
        <a:bodyPr/>
        <a:lstStyle/>
        <a:p>
          <a:endParaRPr lang="en-GB"/>
        </a:p>
      </dgm:t>
    </dgm:pt>
    <dgm:pt modelId="{2CB7CB52-58E9-F847-8916-466DFE5222E5}" type="sibTrans" cxnId="{6992F77F-59B7-E846-9E35-5ABA2B887B05}">
      <dgm:prSet/>
      <dgm:spPr/>
      <dgm:t>
        <a:bodyPr/>
        <a:lstStyle/>
        <a:p>
          <a:endParaRPr lang="en-GB"/>
        </a:p>
      </dgm:t>
    </dgm:pt>
    <dgm:pt modelId="{921EA737-DB2C-0646-86C5-B163D9148E29}">
      <dgm:prSet phldrT="[Text]"/>
      <dgm:spPr>
        <a:solidFill>
          <a:schemeClr val="accent1">
            <a:lumMod val="40000"/>
            <a:lumOff val="60000"/>
          </a:schemeClr>
        </a:solidFill>
      </dgm:spPr>
      <dgm:t>
        <a:bodyPr/>
        <a:lstStyle/>
        <a:p>
          <a:r>
            <a:rPr lang="en-GB" dirty="0"/>
            <a:t>CONCLUSION</a:t>
          </a:r>
        </a:p>
      </dgm:t>
    </dgm:pt>
    <dgm:pt modelId="{ECD25B43-D91F-0E45-AE03-FC0BEBD43498}" type="parTrans" cxnId="{46DADCE5-B83D-7449-9819-C3CA8F1CEF36}">
      <dgm:prSet/>
      <dgm:spPr/>
      <dgm:t>
        <a:bodyPr/>
        <a:lstStyle/>
        <a:p>
          <a:endParaRPr lang="en-GB"/>
        </a:p>
      </dgm:t>
    </dgm:pt>
    <dgm:pt modelId="{CBFE6BF0-4AF9-BA4B-A91E-E2F89644B0AE}" type="sibTrans" cxnId="{46DADCE5-B83D-7449-9819-C3CA8F1CEF36}">
      <dgm:prSet/>
      <dgm:spPr/>
      <dgm:t>
        <a:bodyPr/>
        <a:lstStyle/>
        <a:p>
          <a:endParaRPr lang="en-GB"/>
        </a:p>
      </dgm:t>
    </dgm:pt>
    <dgm:pt modelId="{DA47EAF5-3647-9D48-A88E-6BE9529D2177}" type="pres">
      <dgm:prSet presAssocID="{B3D5752B-FB99-D844-B706-339B7EA20E43}" presName="Name0" presStyleCnt="0">
        <dgm:presLayoutVars>
          <dgm:dir/>
          <dgm:resizeHandles val="exact"/>
        </dgm:presLayoutVars>
      </dgm:prSet>
      <dgm:spPr/>
    </dgm:pt>
    <dgm:pt modelId="{D508E7C8-2E29-CB41-9624-3A3B2B231C19}" type="pres">
      <dgm:prSet presAssocID="{BD4B89B6-4D55-AE42-BE49-0D464FD2029A}" presName="parTxOnly" presStyleLbl="node1" presStyleIdx="0" presStyleCnt="6">
        <dgm:presLayoutVars>
          <dgm:bulletEnabled val="1"/>
        </dgm:presLayoutVars>
      </dgm:prSet>
      <dgm:spPr/>
    </dgm:pt>
    <dgm:pt modelId="{76D5A8FF-9BE0-0041-8C09-C0D0552EB894}" type="pres">
      <dgm:prSet presAssocID="{CA2F65BF-7B98-CF49-91EF-657E01DDB0DF}" presName="parSpace" presStyleCnt="0"/>
      <dgm:spPr/>
    </dgm:pt>
    <dgm:pt modelId="{70FCE1FB-10EE-3D4D-B9A7-7D5DD21F77A7}" type="pres">
      <dgm:prSet presAssocID="{DA9D9E7C-3D01-9C4E-9E5D-D5193C1B4EA3}" presName="parTxOnly" presStyleLbl="node1" presStyleIdx="1" presStyleCnt="6">
        <dgm:presLayoutVars>
          <dgm:bulletEnabled val="1"/>
        </dgm:presLayoutVars>
      </dgm:prSet>
      <dgm:spPr/>
    </dgm:pt>
    <dgm:pt modelId="{E0B681A3-C8F3-BB41-822D-5D827C008F68}" type="pres">
      <dgm:prSet presAssocID="{D8D67A03-1188-E54B-B2DE-7A0A4A2F155F}" presName="parSpace" presStyleCnt="0"/>
      <dgm:spPr/>
    </dgm:pt>
    <dgm:pt modelId="{3720D977-9F7D-9644-85D0-BDF5362FEADB}" type="pres">
      <dgm:prSet presAssocID="{186256AE-ADA0-DF4F-9503-DFAA8AB597A6}" presName="parTxOnly" presStyleLbl="node1" presStyleIdx="2" presStyleCnt="6">
        <dgm:presLayoutVars>
          <dgm:bulletEnabled val="1"/>
        </dgm:presLayoutVars>
      </dgm:prSet>
      <dgm:spPr/>
    </dgm:pt>
    <dgm:pt modelId="{FEF1194F-3840-1A4E-B990-84E7F985567A}" type="pres">
      <dgm:prSet presAssocID="{CEA72B9B-0C81-EE49-B668-BA89281CC7E4}" presName="parSpace" presStyleCnt="0"/>
      <dgm:spPr/>
    </dgm:pt>
    <dgm:pt modelId="{6614DC08-CDE0-D14C-B4DC-FE32BCFE5DF2}" type="pres">
      <dgm:prSet presAssocID="{30435E09-D9A8-524E-B226-1A7EDB1B2DC6}" presName="parTxOnly" presStyleLbl="node1" presStyleIdx="3" presStyleCnt="6">
        <dgm:presLayoutVars>
          <dgm:bulletEnabled val="1"/>
        </dgm:presLayoutVars>
      </dgm:prSet>
      <dgm:spPr/>
    </dgm:pt>
    <dgm:pt modelId="{64D982A6-EFB6-F94D-99BD-1305466D2121}" type="pres">
      <dgm:prSet presAssocID="{9F87BD47-EA45-EB49-BA31-DB8517E4DA60}" presName="parSpace" presStyleCnt="0"/>
      <dgm:spPr/>
    </dgm:pt>
    <dgm:pt modelId="{414F5109-C676-CD4C-994A-328EE78DD6B6}" type="pres">
      <dgm:prSet presAssocID="{66BC15CB-ABF0-174E-844D-ED4C6B50C2FF}" presName="parTxOnly" presStyleLbl="node1" presStyleIdx="4" presStyleCnt="6">
        <dgm:presLayoutVars>
          <dgm:bulletEnabled val="1"/>
        </dgm:presLayoutVars>
      </dgm:prSet>
      <dgm:spPr/>
    </dgm:pt>
    <dgm:pt modelId="{118C9EA1-8A50-9D42-86F0-6758FFD8B235}" type="pres">
      <dgm:prSet presAssocID="{2CB7CB52-58E9-F847-8916-466DFE5222E5}" presName="parSpace" presStyleCnt="0"/>
      <dgm:spPr/>
    </dgm:pt>
    <dgm:pt modelId="{0E3A3A8D-21A8-2B46-BB44-562D807BB102}" type="pres">
      <dgm:prSet presAssocID="{921EA737-DB2C-0646-86C5-B163D9148E29}" presName="parTxOnly" presStyleLbl="node1" presStyleIdx="5" presStyleCnt="6">
        <dgm:presLayoutVars>
          <dgm:bulletEnabled val="1"/>
        </dgm:presLayoutVars>
      </dgm:prSet>
      <dgm:spPr/>
    </dgm:pt>
  </dgm:ptLst>
  <dgm:cxnLst>
    <dgm:cxn modelId="{EB24F42A-7D90-4F44-816E-E00103623D4C}" type="presOf" srcId="{BD4B89B6-4D55-AE42-BE49-0D464FD2029A}" destId="{D508E7C8-2E29-CB41-9624-3A3B2B231C19}" srcOrd="0" destOrd="0" presId="urn:microsoft.com/office/officeart/2005/8/layout/hChevron3"/>
    <dgm:cxn modelId="{65412232-99DC-864E-862F-40DD96E09ED6}" type="presOf" srcId="{B3D5752B-FB99-D844-B706-339B7EA20E43}" destId="{DA47EAF5-3647-9D48-A88E-6BE9529D2177}" srcOrd="0" destOrd="0" presId="urn:microsoft.com/office/officeart/2005/8/layout/hChevron3"/>
    <dgm:cxn modelId="{ACB32B61-F38F-6D44-8BED-CE7441387C82}" type="presOf" srcId="{921EA737-DB2C-0646-86C5-B163D9148E29}" destId="{0E3A3A8D-21A8-2B46-BB44-562D807BB102}" srcOrd="0" destOrd="0" presId="urn:microsoft.com/office/officeart/2005/8/layout/hChevron3"/>
    <dgm:cxn modelId="{E5BAC376-ED13-964C-9193-D6854AABF368}" srcId="{B3D5752B-FB99-D844-B706-339B7EA20E43}" destId="{186256AE-ADA0-DF4F-9503-DFAA8AB597A6}" srcOrd="2" destOrd="0" parTransId="{B62FED18-0DB7-6B40-BD28-724A1A02C6B1}" sibTransId="{CEA72B9B-0C81-EE49-B668-BA89281CC7E4}"/>
    <dgm:cxn modelId="{6992F77F-59B7-E846-9E35-5ABA2B887B05}" srcId="{B3D5752B-FB99-D844-B706-339B7EA20E43}" destId="{66BC15CB-ABF0-174E-844D-ED4C6B50C2FF}" srcOrd="4" destOrd="0" parTransId="{928E02BC-5186-9A4E-9BC8-0938E8B936BC}" sibTransId="{2CB7CB52-58E9-F847-8916-466DFE5222E5}"/>
    <dgm:cxn modelId="{C43C0C85-AD2F-5E4E-9D2A-0CB3F9C1B24D}" type="presOf" srcId="{186256AE-ADA0-DF4F-9503-DFAA8AB597A6}" destId="{3720D977-9F7D-9644-85D0-BDF5362FEADB}" srcOrd="0" destOrd="0" presId="urn:microsoft.com/office/officeart/2005/8/layout/hChevron3"/>
    <dgm:cxn modelId="{77B5F390-3165-EE4C-8A89-897FABDEB1B4}" srcId="{B3D5752B-FB99-D844-B706-339B7EA20E43}" destId="{DA9D9E7C-3D01-9C4E-9E5D-D5193C1B4EA3}" srcOrd="1" destOrd="0" parTransId="{7BFE8418-24D5-7F44-AEB3-A345B42D96C9}" sibTransId="{D8D67A03-1188-E54B-B2DE-7A0A4A2F155F}"/>
    <dgm:cxn modelId="{3EF0F7BA-3367-7349-BBD7-7DB8C65264E7}" type="presOf" srcId="{66BC15CB-ABF0-174E-844D-ED4C6B50C2FF}" destId="{414F5109-C676-CD4C-994A-328EE78DD6B6}" srcOrd="0" destOrd="0" presId="urn:microsoft.com/office/officeart/2005/8/layout/hChevron3"/>
    <dgm:cxn modelId="{9CDC41C1-131D-1D47-9A16-00C9A11DA21E}" srcId="{B3D5752B-FB99-D844-B706-339B7EA20E43}" destId="{BD4B89B6-4D55-AE42-BE49-0D464FD2029A}" srcOrd="0" destOrd="0" parTransId="{45EBFDA8-5C7A-664B-B7E6-79876E23D2C0}" sibTransId="{CA2F65BF-7B98-CF49-91EF-657E01DDB0DF}"/>
    <dgm:cxn modelId="{CF6E52DB-DD6B-6C49-A2FE-8FC5D9FAAAAD}" type="presOf" srcId="{30435E09-D9A8-524E-B226-1A7EDB1B2DC6}" destId="{6614DC08-CDE0-D14C-B4DC-FE32BCFE5DF2}" srcOrd="0" destOrd="0" presId="urn:microsoft.com/office/officeart/2005/8/layout/hChevron3"/>
    <dgm:cxn modelId="{46DADCE5-B83D-7449-9819-C3CA8F1CEF36}" srcId="{B3D5752B-FB99-D844-B706-339B7EA20E43}" destId="{921EA737-DB2C-0646-86C5-B163D9148E29}" srcOrd="5" destOrd="0" parTransId="{ECD25B43-D91F-0E45-AE03-FC0BEBD43498}" sibTransId="{CBFE6BF0-4AF9-BA4B-A91E-E2F89644B0AE}"/>
    <dgm:cxn modelId="{997092E9-84D1-6B4E-B8C5-45047712B58B}" type="presOf" srcId="{DA9D9E7C-3D01-9C4E-9E5D-D5193C1B4EA3}" destId="{70FCE1FB-10EE-3D4D-B9A7-7D5DD21F77A7}" srcOrd="0" destOrd="0" presId="urn:microsoft.com/office/officeart/2005/8/layout/hChevron3"/>
    <dgm:cxn modelId="{2DF2FFEC-9429-1949-8C2D-0FB5B9AD2D79}" srcId="{B3D5752B-FB99-D844-B706-339B7EA20E43}" destId="{30435E09-D9A8-524E-B226-1A7EDB1B2DC6}" srcOrd="3" destOrd="0" parTransId="{12274014-51B1-834C-9AB5-C0CE7BDA0A37}" sibTransId="{9F87BD47-EA45-EB49-BA31-DB8517E4DA60}"/>
    <dgm:cxn modelId="{C5261E3E-E443-A947-BDEC-526B238BCEDB}" type="presParOf" srcId="{DA47EAF5-3647-9D48-A88E-6BE9529D2177}" destId="{D508E7C8-2E29-CB41-9624-3A3B2B231C19}" srcOrd="0" destOrd="0" presId="urn:microsoft.com/office/officeart/2005/8/layout/hChevron3"/>
    <dgm:cxn modelId="{3D21F589-B409-CD4A-BF46-15403FCA3927}" type="presParOf" srcId="{DA47EAF5-3647-9D48-A88E-6BE9529D2177}" destId="{76D5A8FF-9BE0-0041-8C09-C0D0552EB894}" srcOrd="1" destOrd="0" presId="urn:microsoft.com/office/officeart/2005/8/layout/hChevron3"/>
    <dgm:cxn modelId="{D8D5AE18-A1E6-E849-92F2-0A6A05ACD0B8}" type="presParOf" srcId="{DA47EAF5-3647-9D48-A88E-6BE9529D2177}" destId="{70FCE1FB-10EE-3D4D-B9A7-7D5DD21F77A7}" srcOrd="2" destOrd="0" presId="urn:microsoft.com/office/officeart/2005/8/layout/hChevron3"/>
    <dgm:cxn modelId="{D9B4675F-947D-EF44-B94F-8F27CDB6C97B}" type="presParOf" srcId="{DA47EAF5-3647-9D48-A88E-6BE9529D2177}" destId="{E0B681A3-C8F3-BB41-822D-5D827C008F68}" srcOrd="3" destOrd="0" presId="urn:microsoft.com/office/officeart/2005/8/layout/hChevron3"/>
    <dgm:cxn modelId="{EAB5288D-D6D8-3143-B33B-04105B4E32F1}" type="presParOf" srcId="{DA47EAF5-3647-9D48-A88E-6BE9529D2177}" destId="{3720D977-9F7D-9644-85D0-BDF5362FEADB}" srcOrd="4" destOrd="0" presId="urn:microsoft.com/office/officeart/2005/8/layout/hChevron3"/>
    <dgm:cxn modelId="{98AA5AD5-45D4-F748-8484-3A1D73D0E93E}" type="presParOf" srcId="{DA47EAF5-3647-9D48-A88E-6BE9529D2177}" destId="{FEF1194F-3840-1A4E-B990-84E7F985567A}" srcOrd="5" destOrd="0" presId="urn:microsoft.com/office/officeart/2005/8/layout/hChevron3"/>
    <dgm:cxn modelId="{A2C91E6F-5775-7842-9464-37AFEF2843CE}" type="presParOf" srcId="{DA47EAF5-3647-9D48-A88E-6BE9529D2177}" destId="{6614DC08-CDE0-D14C-B4DC-FE32BCFE5DF2}" srcOrd="6" destOrd="0" presId="urn:microsoft.com/office/officeart/2005/8/layout/hChevron3"/>
    <dgm:cxn modelId="{55B0AC2D-A4E6-B648-B8CC-1D4F014397A8}" type="presParOf" srcId="{DA47EAF5-3647-9D48-A88E-6BE9529D2177}" destId="{64D982A6-EFB6-F94D-99BD-1305466D2121}" srcOrd="7" destOrd="0" presId="urn:microsoft.com/office/officeart/2005/8/layout/hChevron3"/>
    <dgm:cxn modelId="{8E7C6FD9-6D1F-A046-9F0B-84195A210D35}" type="presParOf" srcId="{DA47EAF5-3647-9D48-A88E-6BE9529D2177}" destId="{414F5109-C676-CD4C-994A-328EE78DD6B6}" srcOrd="8" destOrd="0" presId="urn:microsoft.com/office/officeart/2005/8/layout/hChevron3"/>
    <dgm:cxn modelId="{69D0C466-28B2-ED45-8FB6-98F7F0077929}" type="presParOf" srcId="{DA47EAF5-3647-9D48-A88E-6BE9529D2177}" destId="{118C9EA1-8A50-9D42-86F0-6758FFD8B235}" srcOrd="9" destOrd="0" presId="urn:microsoft.com/office/officeart/2005/8/layout/hChevron3"/>
    <dgm:cxn modelId="{959ECF06-5F56-5245-843B-DCF341DECF76}" type="presParOf" srcId="{DA47EAF5-3647-9D48-A88E-6BE9529D2177}" destId="{0E3A3A8D-21A8-2B46-BB44-562D807BB102}" srcOrd="10" destOrd="0" presId="urn:microsoft.com/office/officeart/2005/8/layout/hChevron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B3D5752B-FB99-D844-B706-339B7EA20E43}" type="doc">
      <dgm:prSet loTypeId="urn:microsoft.com/office/officeart/2005/8/layout/hChevron3" loCatId="" qsTypeId="urn:microsoft.com/office/officeart/2005/8/quickstyle/simple3" qsCatId="simple" csTypeId="urn:microsoft.com/office/officeart/2005/8/colors/accent1_2" csCatId="accent1" phldr="1"/>
      <dgm:spPr/>
    </dgm:pt>
    <dgm:pt modelId="{BD4B89B6-4D55-AE42-BE49-0D464FD2029A}">
      <dgm:prSet phldrT="[Text]"/>
      <dgm:spPr>
        <a:solidFill>
          <a:schemeClr val="accent1">
            <a:lumMod val="40000"/>
            <a:lumOff val="60000"/>
          </a:schemeClr>
        </a:solidFill>
      </dgm:spPr>
      <dgm:t>
        <a:bodyPr/>
        <a:lstStyle/>
        <a:p>
          <a:r>
            <a:rPr lang="en-GB" dirty="0"/>
            <a:t>SFMS</a:t>
          </a:r>
        </a:p>
      </dgm:t>
    </dgm:pt>
    <dgm:pt modelId="{45EBFDA8-5C7A-664B-B7E6-79876E23D2C0}" type="parTrans" cxnId="{9CDC41C1-131D-1D47-9A16-00C9A11DA21E}">
      <dgm:prSet/>
      <dgm:spPr/>
      <dgm:t>
        <a:bodyPr/>
        <a:lstStyle/>
        <a:p>
          <a:endParaRPr lang="en-GB"/>
        </a:p>
      </dgm:t>
    </dgm:pt>
    <dgm:pt modelId="{CA2F65BF-7B98-CF49-91EF-657E01DDB0DF}" type="sibTrans" cxnId="{9CDC41C1-131D-1D47-9A16-00C9A11DA21E}">
      <dgm:prSet/>
      <dgm:spPr/>
      <dgm:t>
        <a:bodyPr/>
        <a:lstStyle/>
        <a:p>
          <a:endParaRPr lang="en-GB"/>
        </a:p>
      </dgm:t>
    </dgm:pt>
    <dgm:pt modelId="{DA9D9E7C-3D01-9C4E-9E5D-D5193C1B4EA3}">
      <dgm:prSet phldrT="[Text]"/>
      <dgm:spPr>
        <a:solidFill>
          <a:schemeClr val="accent1">
            <a:lumMod val="40000"/>
            <a:lumOff val="60000"/>
          </a:schemeClr>
        </a:solidFill>
      </dgm:spPr>
      <dgm:t>
        <a:bodyPr/>
        <a:lstStyle/>
        <a:p>
          <a:r>
            <a:rPr lang="en-GB" dirty="0"/>
            <a:t>DATA</a:t>
          </a:r>
        </a:p>
      </dgm:t>
    </dgm:pt>
    <dgm:pt modelId="{7BFE8418-24D5-7F44-AEB3-A345B42D96C9}" type="parTrans" cxnId="{77B5F390-3165-EE4C-8A89-897FABDEB1B4}">
      <dgm:prSet/>
      <dgm:spPr/>
      <dgm:t>
        <a:bodyPr/>
        <a:lstStyle/>
        <a:p>
          <a:endParaRPr lang="en-GB"/>
        </a:p>
      </dgm:t>
    </dgm:pt>
    <dgm:pt modelId="{D8D67A03-1188-E54B-B2DE-7A0A4A2F155F}" type="sibTrans" cxnId="{77B5F390-3165-EE4C-8A89-897FABDEB1B4}">
      <dgm:prSet/>
      <dgm:spPr/>
      <dgm:t>
        <a:bodyPr/>
        <a:lstStyle/>
        <a:p>
          <a:endParaRPr lang="en-GB"/>
        </a:p>
      </dgm:t>
    </dgm:pt>
    <dgm:pt modelId="{186256AE-ADA0-DF4F-9503-DFAA8AB597A6}">
      <dgm:prSet phldrT="[Text]"/>
      <dgm:spPr>
        <a:solidFill>
          <a:schemeClr val="accent1">
            <a:lumMod val="40000"/>
            <a:lumOff val="60000"/>
          </a:schemeClr>
        </a:solidFill>
      </dgm:spPr>
      <dgm:t>
        <a:bodyPr/>
        <a:lstStyle/>
        <a:p>
          <a:r>
            <a:rPr lang="en-GB" dirty="0"/>
            <a:t>SEDs</a:t>
          </a:r>
        </a:p>
      </dgm:t>
    </dgm:pt>
    <dgm:pt modelId="{B62FED18-0DB7-6B40-BD28-724A1A02C6B1}" type="parTrans" cxnId="{E5BAC376-ED13-964C-9193-D6854AABF368}">
      <dgm:prSet/>
      <dgm:spPr/>
      <dgm:t>
        <a:bodyPr/>
        <a:lstStyle/>
        <a:p>
          <a:endParaRPr lang="en-GB"/>
        </a:p>
      </dgm:t>
    </dgm:pt>
    <dgm:pt modelId="{CEA72B9B-0C81-EE49-B668-BA89281CC7E4}" type="sibTrans" cxnId="{E5BAC376-ED13-964C-9193-D6854AABF368}">
      <dgm:prSet/>
      <dgm:spPr/>
      <dgm:t>
        <a:bodyPr/>
        <a:lstStyle/>
        <a:p>
          <a:endParaRPr lang="en-GB"/>
        </a:p>
      </dgm:t>
    </dgm:pt>
    <dgm:pt modelId="{30435E09-D9A8-524E-B226-1A7EDB1B2DC6}">
      <dgm:prSet phldrT="[Text]"/>
      <dgm:spPr>
        <a:solidFill>
          <a:schemeClr val="accent6">
            <a:lumMod val="40000"/>
            <a:lumOff val="60000"/>
          </a:schemeClr>
        </a:solidFill>
      </dgm:spPr>
      <dgm:t>
        <a:bodyPr/>
        <a:lstStyle/>
        <a:p>
          <a:r>
            <a:rPr lang="en-GB" dirty="0"/>
            <a:t>MS</a:t>
          </a:r>
        </a:p>
      </dgm:t>
    </dgm:pt>
    <dgm:pt modelId="{12274014-51B1-834C-9AB5-C0CE7BDA0A37}" type="parTrans" cxnId="{2DF2FFEC-9429-1949-8C2D-0FB5B9AD2D79}">
      <dgm:prSet/>
      <dgm:spPr/>
      <dgm:t>
        <a:bodyPr/>
        <a:lstStyle/>
        <a:p>
          <a:endParaRPr lang="en-GB"/>
        </a:p>
      </dgm:t>
    </dgm:pt>
    <dgm:pt modelId="{9F87BD47-EA45-EB49-BA31-DB8517E4DA60}" type="sibTrans" cxnId="{2DF2FFEC-9429-1949-8C2D-0FB5B9AD2D79}">
      <dgm:prSet/>
      <dgm:spPr/>
      <dgm:t>
        <a:bodyPr/>
        <a:lstStyle/>
        <a:p>
          <a:endParaRPr lang="en-GB"/>
        </a:p>
      </dgm:t>
    </dgm:pt>
    <dgm:pt modelId="{66BC15CB-ABF0-174E-844D-ED4C6B50C2FF}">
      <dgm:prSet phldrT="[Text]"/>
      <dgm:spPr>
        <a:solidFill>
          <a:schemeClr val="accent1">
            <a:lumMod val="40000"/>
            <a:lumOff val="60000"/>
          </a:schemeClr>
        </a:solidFill>
      </dgm:spPr>
      <dgm:t>
        <a:bodyPr/>
        <a:lstStyle/>
        <a:p>
          <a:r>
            <a:rPr lang="en-GB" dirty="0"/>
            <a:t>RESULTS</a:t>
          </a:r>
        </a:p>
      </dgm:t>
    </dgm:pt>
    <dgm:pt modelId="{928E02BC-5186-9A4E-9BC8-0938E8B936BC}" type="parTrans" cxnId="{6992F77F-59B7-E846-9E35-5ABA2B887B05}">
      <dgm:prSet/>
      <dgm:spPr/>
      <dgm:t>
        <a:bodyPr/>
        <a:lstStyle/>
        <a:p>
          <a:endParaRPr lang="en-GB"/>
        </a:p>
      </dgm:t>
    </dgm:pt>
    <dgm:pt modelId="{2CB7CB52-58E9-F847-8916-466DFE5222E5}" type="sibTrans" cxnId="{6992F77F-59B7-E846-9E35-5ABA2B887B05}">
      <dgm:prSet/>
      <dgm:spPr/>
      <dgm:t>
        <a:bodyPr/>
        <a:lstStyle/>
        <a:p>
          <a:endParaRPr lang="en-GB"/>
        </a:p>
      </dgm:t>
    </dgm:pt>
    <dgm:pt modelId="{921EA737-DB2C-0646-86C5-B163D9148E29}">
      <dgm:prSet phldrT="[Text]"/>
      <dgm:spPr>
        <a:solidFill>
          <a:schemeClr val="accent1">
            <a:lumMod val="40000"/>
            <a:lumOff val="60000"/>
          </a:schemeClr>
        </a:solidFill>
      </dgm:spPr>
      <dgm:t>
        <a:bodyPr/>
        <a:lstStyle/>
        <a:p>
          <a:r>
            <a:rPr lang="en-GB" dirty="0"/>
            <a:t>CONCLUSION</a:t>
          </a:r>
        </a:p>
      </dgm:t>
    </dgm:pt>
    <dgm:pt modelId="{ECD25B43-D91F-0E45-AE03-FC0BEBD43498}" type="parTrans" cxnId="{46DADCE5-B83D-7449-9819-C3CA8F1CEF36}">
      <dgm:prSet/>
      <dgm:spPr/>
      <dgm:t>
        <a:bodyPr/>
        <a:lstStyle/>
        <a:p>
          <a:endParaRPr lang="en-GB"/>
        </a:p>
      </dgm:t>
    </dgm:pt>
    <dgm:pt modelId="{CBFE6BF0-4AF9-BA4B-A91E-E2F89644B0AE}" type="sibTrans" cxnId="{46DADCE5-B83D-7449-9819-C3CA8F1CEF36}">
      <dgm:prSet/>
      <dgm:spPr/>
      <dgm:t>
        <a:bodyPr/>
        <a:lstStyle/>
        <a:p>
          <a:endParaRPr lang="en-GB"/>
        </a:p>
      </dgm:t>
    </dgm:pt>
    <dgm:pt modelId="{DA47EAF5-3647-9D48-A88E-6BE9529D2177}" type="pres">
      <dgm:prSet presAssocID="{B3D5752B-FB99-D844-B706-339B7EA20E43}" presName="Name0" presStyleCnt="0">
        <dgm:presLayoutVars>
          <dgm:dir/>
          <dgm:resizeHandles val="exact"/>
        </dgm:presLayoutVars>
      </dgm:prSet>
      <dgm:spPr/>
    </dgm:pt>
    <dgm:pt modelId="{D508E7C8-2E29-CB41-9624-3A3B2B231C19}" type="pres">
      <dgm:prSet presAssocID="{BD4B89B6-4D55-AE42-BE49-0D464FD2029A}" presName="parTxOnly" presStyleLbl="node1" presStyleIdx="0" presStyleCnt="6">
        <dgm:presLayoutVars>
          <dgm:bulletEnabled val="1"/>
        </dgm:presLayoutVars>
      </dgm:prSet>
      <dgm:spPr/>
    </dgm:pt>
    <dgm:pt modelId="{76D5A8FF-9BE0-0041-8C09-C0D0552EB894}" type="pres">
      <dgm:prSet presAssocID="{CA2F65BF-7B98-CF49-91EF-657E01DDB0DF}" presName="parSpace" presStyleCnt="0"/>
      <dgm:spPr/>
    </dgm:pt>
    <dgm:pt modelId="{70FCE1FB-10EE-3D4D-B9A7-7D5DD21F77A7}" type="pres">
      <dgm:prSet presAssocID="{DA9D9E7C-3D01-9C4E-9E5D-D5193C1B4EA3}" presName="parTxOnly" presStyleLbl="node1" presStyleIdx="1" presStyleCnt="6">
        <dgm:presLayoutVars>
          <dgm:bulletEnabled val="1"/>
        </dgm:presLayoutVars>
      </dgm:prSet>
      <dgm:spPr/>
    </dgm:pt>
    <dgm:pt modelId="{E0B681A3-C8F3-BB41-822D-5D827C008F68}" type="pres">
      <dgm:prSet presAssocID="{D8D67A03-1188-E54B-B2DE-7A0A4A2F155F}" presName="parSpace" presStyleCnt="0"/>
      <dgm:spPr/>
    </dgm:pt>
    <dgm:pt modelId="{3720D977-9F7D-9644-85D0-BDF5362FEADB}" type="pres">
      <dgm:prSet presAssocID="{186256AE-ADA0-DF4F-9503-DFAA8AB597A6}" presName="parTxOnly" presStyleLbl="node1" presStyleIdx="2" presStyleCnt="6">
        <dgm:presLayoutVars>
          <dgm:bulletEnabled val="1"/>
        </dgm:presLayoutVars>
      </dgm:prSet>
      <dgm:spPr/>
    </dgm:pt>
    <dgm:pt modelId="{FEF1194F-3840-1A4E-B990-84E7F985567A}" type="pres">
      <dgm:prSet presAssocID="{CEA72B9B-0C81-EE49-B668-BA89281CC7E4}" presName="parSpace" presStyleCnt="0"/>
      <dgm:spPr/>
    </dgm:pt>
    <dgm:pt modelId="{6614DC08-CDE0-D14C-B4DC-FE32BCFE5DF2}" type="pres">
      <dgm:prSet presAssocID="{30435E09-D9A8-524E-B226-1A7EDB1B2DC6}" presName="parTxOnly" presStyleLbl="node1" presStyleIdx="3" presStyleCnt="6">
        <dgm:presLayoutVars>
          <dgm:bulletEnabled val="1"/>
        </dgm:presLayoutVars>
      </dgm:prSet>
      <dgm:spPr/>
    </dgm:pt>
    <dgm:pt modelId="{64D982A6-EFB6-F94D-99BD-1305466D2121}" type="pres">
      <dgm:prSet presAssocID="{9F87BD47-EA45-EB49-BA31-DB8517E4DA60}" presName="parSpace" presStyleCnt="0"/>
      <dgm:spPr/>
    </dgm:pt>
    <dgm:pt modelId="{414F5109-C676-CD4C-994A-328EE78DD6B6}" type="pres">
      <dgm:prSet presAssocID="{66BC15CB-ABF0-174E-844D-ED4C6B50C2FF}" presName="parTxOnly" presStyleLbl="node1" presStyleIdx="4" presStyleCnt="6">
        <dgm:presLayoutVars>
          <dgm:bulletEnabled val="1"/>
        </dgm:presLayoutVars>
      </dgm:prSet>
      <dgm:spPr/>
    </dgm:pt>
    <dgm:pt modelId="{118C9EA1-8A50-9D42-86F0-6758FFD8B235}" type="pres">
      <dgm:prSet presAssocID="{2CB7CB52-58E9-F847-8916-466DFE5222E5}" presName="parSpace" presStyleCnt="0"/>
      <dgm:spPr/>
    </dgm:pt>
    <dgm:pt modelId="{0E3A3A8D-21A8-2B46-BB44-562D807BB102}" type="pres">
      <dgm:prSet presAssocID="{921EA737-DB2C-0646-86C5-B163D9148E29}" presName="parTxOnly" presStyleLbl="node1" presStyleIdx="5" presStyleCnt="6">
        <dgm:presLayoutVars>
          <dgm:bulletEnabled val="1"/>
        </dgm:presLayoutVars>
      </dgm:prSet>
      <dgm:spPr/>
    </dgm:pt>
  </dgm:ptLst>
  <dgm:cxnLst>
    <dgm:cxn modelId="{EB24F42A-7D90-4F44-816E-E00103623D4C}" type="presOf" srcId="{BD4B89B6-4D55-AE42-BE49-0D464FD2029A}" destId="{D508E7C8-2E29-CB41-9624-3A3B2B231C19}" srcOrd="0" destOrd="0" presId="urn:microsoft.com/office/officeart/2005/8/layout/hChevron3"/>
    <dgm:cxn modelId="{65412232-99DC-864E-862F-40DD96E09ED6}" type="presOf" srcId="{B3D5752B-FB99-D844-B706-339B7EA20E43}" destId="{DA47EAF5-3647-9D48-A88E-6BE9529D2177}" srcOrd="0" destOrd="0" presId="urn:microsoft.com/office/officeart/2005/8/layout/hChevron3"/>
    <dgm:cxn modelId="{ACB32B61-F38F-6D44-8BED-CE7441387C82}" type="presOf" srcId="{921EA737-DB2C-0646-86C5-B163D9148E29}" destId="{0E3A3A8D-21A8-2B46-BB44-562D807BB102}" srcOrd="0" destOrd="0" presId="urn:microsoft.com/office/officeart/2005/8/layout/hChevron3"/>
    <dgm:cxn modelId="{E5BAC376-ED13-964C-9193-D6854AABF368}" srcId="{B3D5752B-FB99-D844-B706-339B7EA20E43}" destId="{186256AE-ADA0-DF4F-9503-DFAA8AB597A6}" srcOrd="2" destOrd="0" parTransId="{B62FED18-0DB7-6B40-BD28-724A1A02C6B1}" sibTransId="{CEA72B9B-0C81-EE49-B668-BA89281CC7E4}"/>
    <dgm:cxn modelId="{6992F77F-59B7-E846-9E35-5ABA2B887B05}" srcId="{B3D5752B-FB99-D844-B706-339B7EA20E43}" destId="{66BC15CB-ABF0-174E-844D-ED4C6B50C2FF}" srcOrd="4" destOrd="0" parTransId="{928E02BC-5186-9A4E-9BC8-0938E8B936BC}" sibTransId="{2CB7CB52-58E9-F847-8916-466DFE5222E5}"/>
    <dgm:cxn modelId="{C43C0C85-AD2F-5E4E-9D2A-0CB3F9C1B24D}" type="presOf" srcId="{186256AE-ADA0-DF4F-9503-DFAA8AB597A6}" destId="{3720D977-9F7D-9644-85D0-BDF5362FEADB}" srcOrd="0" destOrd="0" presId="urn:microsoft.com/office/officeart/2005/8/layout/hChevron3"/>
    <dgm:cxn modelId="{77B5F390-3165-EE4C-8A89-897FABDEB1B4}" srcId="{B3D5752B-FB99-D844-B706-339B7EA20E43}" destId="{DA9D9E7C-3D01-9C4E-9E5D-D5193C1B4EA3}" srcOrd="1" destOrd="0" parTransId="{7BFE8418-24D5-7F44-AEB3-A345B42D96C9}" sibTransId="{D8D67A03-1188-E54B-B2DE-7A0A4A2F155F}"/>
    <dgm:cxn modelId="{3EF0F7BA-3367-7349-BBD7-7DB8C65264E7}" type="presOf" srcId="{66BC15CB-ABF0-174E-844D-ED4C6B50C2FF}" destId="{414F5109-C676-CD4C-994A-328EE78DD6B6}" srcOrd="0" destOrd="0" presId="urn:microsoft.com/office/officeart/2005/8/layout/hChevron3"/>
    <dgm:cxn modelId="{9CDC41C1-131D-1D47-9A16-00C9A11DA21E}" srcId="{B3D5752B-FB99-D844-B706-339B7EA20E43}" destId="{BD4B89B6-4D55-AE42-BE49-0D464FD2029A}" srcOrd="0" destOrd="0" parTransId="{45EBFDA8-5C7A-664B-B7E6-79876E23D2C0}" sibTransId="{CA2F65BF-7B98-CF49-91EF-657E01DDB0DF}"/>
    <dgm:cxn modelId="{CF6E52DB-DD6B-6C49-A2FE-8FC5D9FAAAAD}" type="presOf" srcId="{30435E09-D9A8-524E-B226-1A7EDB1B2DC6}" destId="{6614DC08-CDE0-D14C-B4DC-FE32BCFE5DF2}" srcOrd="0" destOrd="0" presId="urn:microsoft.com/office/officeart/2005/8/layout/hChevron3"/>
    <dgm:cxn modelId="{46DADCE5-B83D-7449-9819-C3CA8F1CEF36}" srcId="{B3D5752B-FB99-D844-B706-339B7EA20E43}" destId="{921EA737-DB2C-0646-86C5-B163D9148E29}" srcOrd="5" destOrd="0" parTransId="{ECD25B43-D91F-0E45-AE03-FC0BEBD43498}" sibTransId="{CBFE6BF0-4AF9-BA4B-A91E-E2F89644B0AE}"/>
    <dgm:cxn modelId="{997092E9-84D1-6B4E-B8C5-45047712B58B}" type="presOf" srcId="{DA9D9E7C-3D01-9C4E-9E5D-D5193C1B4EA3}" destId="{70FCE1FB-10EE-3D4D-B9A7-7D5DD21F77A7}" srcOrd="0" destOrd="0" presId="urn:microsoft.com/office/officeart/2005/8/layout/hChevron3"/>
    <dgm:cxn modelId="{2DF2FFEC-9429-1949-8C2D-0FB5B9AD2D79}" srcId="{B3D5752B-FB99-D844-B706-339B7EA20E43}" destId="{30435E09-D9A8-524E-B226-1A7EDB1B2DC6}" srcOrd="3" destOrd="0" parTransId="{12274014-51B1-834C-9AB5-C0CE7BDA0A37}" sibTransId="{9F87BD47-EA45-EB49-BA31-DB8517E4DA60}"/>
    <dgm:cxn modelId="{C5261E3E-E443-A947-BDEC-526B238BCEDB}" type="presParOf" srcId="{DA47EAF5-3647-9D48-A88E-6BE9529D2177}" destId="{D508E7C8-2E29-CB41-9624-3A3B2B231C19}" srcOrd="0" destOrd="0" presId="urn:microsoft.com/office/officeart/2005/8/layout/hChevron3"/>
    <dgm:cxn modelId="{3D21F589-B409-CD4A-BF46-15403FCA3927}" type="presParOf" srcId="{DA47EAF5-3647-9D48-A88E-6BE9529D2177}" destId="{76D5A8FF-9BE0-0041-8C09-C0D0552EB894}" srcOrd="1" destOrd="0" presId="urn:microsoft.com/office/officeart/2005/8/layout/hChevron3"/>
    <dgm:cxn modelId="{D8D5AE18-A1E6-E849-92F2-0A6A05ACD0B8}" type="presParOf" srcId="{DA47EAF5-3647-9D48-A88E-6BE9529D2177}" destId="{70FCE1FB-10EE-3D4D-B9A7-7D5DD21F77A7}" srcOrd="2" destOrd="0" presId="urn:microsoft.com/office/officeart/2005/8/layout/hChevron3"/>
    <dgm:cxn modelId="{D9B4675F-947D-EF44-B94F-8F27CDB6C97B}" type="presParOf" srcId="{DA47EAF5-3647-9D48-A88E-6BE9529D2177}" destId="{E0B681A3-C8F3-BB41-822D-5D827C008F68}" srcOrd="3" destOrd="0" presId="urn:microsoft.com/office/officeart/2005/8/layout/hChevron3"/>
    <dgm:cxn modelId="{EAB5288D-D6D8-3143-B33B-04105B4E32F1}" type="presParOf" srcId="{DA47EAF5-3647-9D48-A88E-6BE9529D2177}" destId="{3720D977-9F7D-9644-85D0-BDF5362FEADB}" srcOrd="4" destOrd="0" presId="urn:microsoft.com/office/officeart/2005/8/layout/hChevron3"/>
    <dgm:cxn modelId="{98AA5AD5-45D4-F748-8484-3A1D73D0E93E}" type="presParOf" srcId="{DA47EAF5-3647-9D48-A88E-6BE9529D2177}" destId="{FEF1194F-3840-1A4E-B990-84E7F985567A}" srcOrd="5" destOrd="0" presId="urn:microsoft.com/office/officeart/2005/8/layout/hChevron3"/>
    <dgm:cxn modelId="{A2C91E6F-5775-7842-9464-37AFEF2843CE}" type="presParOf" srcId="{DA47EAF5-3647-9D48-A88E-6BE9529D2177}" destId="{6614DC08-CDE0-D14C-B4DC-FE32BCFE5DF2}" srcOrd="6" destOrd="0" presId="urn:microsoft.com/office/officeart/2005/8/layout/hChevron3"/>
    <dgm:cxn modelId="{55B0AC2D-A4E6-B648-B8CC-1D4F014397A8}" type="presParOf" srcId="{DA47EAF5-3647-9D48-A88E-6BE9529D2177}" destId="{64D982A6-EFB6-F94D-99BD-1305466D2121}" srcOrd="7" destOrd="0" presId="urn:microsoft.com/office/officeart/2005/8/layout/hChevron3"/>
    <dgm:cxn modelId="{8E7C6FD9-6D1F-A046-9F0B-84195A210D35}" type="presParOf" srcId="{DA47EAF5-3647-9D48-A88E-6BE9529D2177}" destId="{414F5109-C676-CD4C-994A-328EE78DD6B6}" srcOrd="8" destOrd="0" presId="urn:microsoft.com/office/officeart/2005/8/layout/hChevron3"/>
    <dgm:cxn modelId="{69D0C466-28B2-ED45-8FB6-98F7F0077929}" type="presParOf" srcId="{DA47EAF5-3647-9D48-A88E-6BE9529D2177}" destId="{118C9EA1-8A50-9D42-86F0-6758FFD8B235}" srcOrd="9" destOrd="0" presId="urn:microsoft.com/office/officeart/2005/8/layout/hChevron3"/>
    <dgm:cxn modelId="{959ECF06-5F56-5245-843B-DCF341DECF76}" type="presParOf" srcId="{DA47EAF5-3647-9D48-A88E-6BE9529D2177}" destId="{0E3A3A8D-21A8-2B46-BB44-562D807BB102}" srcOrd="10"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B3D5752B-FB99-D844-B706-339B7EA20E43}" type="doc">
      <dgm:prSet loTypeId="urn:microsoft.com/office/officeart/2005/8/layout/hChevron3" loCatId="" qsTypeId="urn:microsoft.com/office/officeart/2005/8/quickstyle/simple3" qsCatId="simple" csTypeId="urn:microsoft.com/office/officeart/2005/8/colors/accent1_2" csCatId="accent1" phldr="1"/>
      <dgm:spPr/>
    </dgm:pt>
    <dgm:pt modelId="{BD4B89B6-4D55-AE42-BE49-0D464FD2029A}">
      <dgm:prSet phldrT="[Text]"/>
      <dgm:spPr>
        <a:solidFill>
          <a:schemeClr val="accent1">
            <a:lumMod val="40000"/>
            <a:lumOff val="60000"/>
          </a:schemeClr>
        </a:solidFill>
      </dgm:spPr>
      <dgm:t>
        <a:bodyPr/>
        <a:lstStyle/>
        <a:p>
          <a:r>
            <a:rPr lang="en-GB" dirty="0"/>
            <a:t>SFMS</a:t>
          </a:r>
        </a:p>
      </dgm:t>
    </dgm:pt>
    <dgm:pt modelId="{45EBFDA8-5C7A-664B-B7E6-79876E23D2C0}" type="parTrans" cxnId="{9CDC41C1-131D-1D47-9A16-00C9A11DA21E}">
      <dgm:prSet/>
      <dgm:spPr/>
      <dgm:t>
        <a:bodyPr/>
        <a:lstStyle/>
        <a:p>
          <a:endParaRPr lang="en-GB"/>
        </a:p>
      </dgm:t>
    </dgm:pt>
    <dgm:pt modelId="{CA2F65BF-7B98-CF49-91EF-657E01DDB0DF}" type="sibTrans" cxnId="{9CDC41C1-131D-1D47-9A16-00C9A11DA21E}">
      <dgm:prSet/>
      <dgm:spPr/>
      <dgm:t>
        <a:bodyPr/>
        <a:lstStyle/>
        <a:p>
          <a:endParaRPr lang="en-GB"/>
        </a:p>
      </dgm:t>
    </dgm:pt>
    <dgm:pt modelId="{DA9D9E7C-3D01-9C4E-9E5D-D5193C1B4EA3}">
      <dgm:prSet phldrT="[Text]"/>
      <dgm:spPr>
        <a:solidFill>
          <a:schemeClr val="accent1">
            <a:lumMod val="40000"/>
            <a:lumOff val="60000"/>
          </a:schemeClr>
        </a:solidFill>
      </dgm:spPr>
      <dgm:t>
        <a:bodyPr/>
        <a:lstStyle/>
        <a:p>
          <a:r>
            <a:rPr lang="en-GB" dirty="0"/>
            <a:t>DATA</a:t>
          </a:r>
        </a:p>
      </dgm:t>
    </dgm:pt>
    <dgm:pt modelId="{7BFE8418-24D5-7F44-AEB3-A345B42D96C9}" type="parTrans" cxnId="{77B5F390-3165-EE4C-8A89-897FABDEB1B4}">
      <dgm:prSet/>
      <dgm:spPr/>
      <dgm:t>
        <a:bodyPr/>
        <a:lstStyle/>
        <a:p>
          <a:endParaRPr lang="en-GB"/>
        </a:p>
      </dgm:t>
    </dgm:pt>
    <dgm:pt modelId="{D8D67A03-1188-E54B-B2DE-7A0A4A2F155F}" type="sibTrans" cxnId="{77B5F390-3165-EE4C-8A89-897FABDEB1B4}">
      <dgm:prSet/>
      <dgm:spPr/>
      <dgm:t>
        <a:bodyPr/>
        <a:lstStyle/>
        <a:p>
          <a:endParaRPr lang="en-GB"/>
        </a:p>
      </dgm:t>
    </dgm:pt>
    <dgm:pt modelId="{186256AE-ADA0-DF4F-9503-DFAA8AB597A6}">
      <dgm:prSet phldrT="[Text]"/>
      <dgm:spPr>
        <a:solidFill>
          <a:schemeClr val="accent1">
            <a:lumMod val="40000"/>
            <a:lumOff val="60000"/>
          </a:schemeClr>
        </a:solidFill>
      </dgm:spPr>
      <dgm:t>
        <a:bodyPr/>
        <a:lstStyle/>
        <a:p>
          <a:r>
            <a:rPr lang="en-GB" dirty="0"/>
            <a:t>SEDs</a:t>
          </a:r>
        </a:p>
      </dgm:t>
    </dgm:pt>
    <dgm:pt modelId="{B62FED18-0DB7-6B40-BD28-724A1A02C6B1}" type="parTrans" cxnId="{E5BAC376-ED13-964C-9193-D6854AABF368}">
      <dgm:prSet/>
      <dgm:spPr/>
      <dgm:t>
        <a:bodyPr/>
        <a:lstStyle/>
        <a:p>
          <a:endParaRPr lang="en-GB"/>
        </a:p>
      </dgm:t>
    </dgm:pt>
    <dgm:pt modelId="{CEA72B9B-0C81-EE49-B668-BA89281CC7E4}" type="sibTrans" cxnId="{E5BAC376-ED13-964C-9193-D6854AABF368}">
      <dgm:prSet/>
      <dgm:spPr/>
      <dgm:t>
        <a:bodyPr/>
        <a:lstStyle/>
        <a:p>
          <a:endParaRPr lang="en-GB"/>
        </a:p>
      </dgm:t>
    </dgm:pt>
    <dgm:pt modelId="{30435E09-D9A8-524E-B226-1A7EDB1B2DC6}">
      <dgm:prSet phldrT="[Text]"/>
      <dgm:spPr>
        <a:solidFill>
          <a:schemeClr val="accent6">
            <a:lumMod val="40000"/>
            <a:lumOff val="60000"/>
          </a:schemeClr>
        </a:solidFill>
      </dgm:spPr>
      <dgm:t>
        <a:bodyPr/>
        <a:lstStyle/>
        <a:p>
          <a:r>
            <a:rPr lang="en-GB" dirty="0"/>
            <a:t>MS</a:t>
          </a:r>
        </a:p>
      </dgm:t>
    </dgm:pt>
    <dgm:pt modelId="{12274014-51B1-834C-9AB5-C0CE7BDA0A37}" type="parTrans" cxnId="{2DF2FFEC-9429-1949-8C2D-0FB5B9AD2D79}">
      <dgm:prSet/>
      <dgm:spPr/>
      <dgm:t>
        <a:bodyPr/>
        <a:lstStyle/>
        <a:p>
          <a:endParaRPr lang="en-GB"/>
        </a:p>
      </dgm:t>
    </dgm:pt>
    <dgm:pt modelId="{9F87BD47-EA45-EB49-BA31-DB8517E4DA60}" type="sibTrans" cxnId="{2DF2FFEC-9429-1949-8C2D-0FB5B9AD2D79}">
      <dgm:prSet/>
      <dgm:spPr/>
      <dgm:t>
        <a:bodyPr/>
        <a:lstStyle/>
        <a:p>
          <a:endParaRPr lang="en-GB"/>
        </a:p>
      </dgm:t>
    </dgm:pt>
    <dgm:pt modelId="{66BC15CB-ABF0-174E-844D-ED4C6B50C2FF}">
      <dgm:prSet phldrT="[Text]"/>
      <dgm:spPr>
        <a:solidFill>
          <a:schemeClr val="accent1">
            <a:lumMod val="40000"/>
            <a:lumOff val="60000"/>
          </a:schemeClr>
        </a:solidFill>
      </dgm:spPr>
      <dgm:t>
        <a:bodyPr/>
        <a:lstStyle/>
        <a:p>
          <a:r>
            <a:rPr lang="en-GB" dirty="0"/>
            <a:t>RESULTS</a:t>
          </a:r>
        </a:p>
      </dgm:t>
    </dgm:pt>
    <dgm:pt modelId="{928E02BC-5186-9A4E-9BC8-0938E8B936BC}" type="parTrans" cxnId="{6992F77F-59B7-E846-9E35-5ABA2B887B05}">
      <dgm:prSet/>
      <dgm:spPr/>
      <dgm:t>
        <a:bodyPr/>
        <a:lstStyle/>
        <a:p>
          <a:endParaRPr lang="en-GB"/>
        </a:p>
      </dgm:t>
    </dgm:pt>
    <dgm:pt modelId="{2CB7CB52-58E9-F847-8916-466DFE5222E5}" type="sibTrans" cxnId="{6992F77F-59B7-E846-9E35-5ABA2B887B05}">
      <dgm:prSet/>
      <dgm:spPr/>
      <dgm:t>
        <a:bodyPr/>
        <a:lstStyle/>
        <a:p>
          <a:endParaRPr lang="en-GB"/>
        </a:p>
      </dgm:t>
    </dgm:pt>
    <dgm:pt modelId="{921EA737-DB2C-0646-86C5-B163D9148E29}">
      <dgm:prSet phldrT="[Text]"/>
      <dgm:spPr>
        <a:solidFill>
          <a:schemeClr val="accent1">
            <a:lumMod val="40000"/>
            <a:lumOff val="60000"/>
          </a:schemeClr>
        </a:solidFill>
      </dgm:spPr>
      <dgm:t>
        <a:bodyPr/>
        <a:lstStyle/>
        <a:p>
          <a:r>
            <a:rPr lang="en-GB" dirty="0"/>
            <a:t>CONCLUSION</a:t>
          </a:r>
        </a:p>
      </dgm:t>
    </dgm:pt>
    <dgm:pt modelId="{ECD25B43-D91F-0E45-AE03-FC0BEBD43498}" type="parTrans" cxnId="{46DADCE5-B83D-7449-9819-C3CA8F1CEF36}">
      <dgm:prSet/>
      <dgm:spPr/>
      <dgm:t>
        <a:bodyPr/>
        <a:lstStyle/>
        <a:p>
          <a:endParaRPr lang="en-GB"/>
        </a:p>
      </dgm:t>
    </dgm:pt>
    <dgm:pt modelId="{CBFE6BF0-4AF9-BA4B-A91E-E2F89644B0AE}" type="sibTrans" cxnId="{46DADCE5-B83D-7449-9819-C3CA8F1CEF36}">
      <dgm:prSet/>
      <dgm:spPr/>
      <dgm:t>
        <a:bodyPr/>
        <a:lstStyle/>
        <a:p>
          <a:endParaRPr lang="en-GB"/>
        </a:p>
      </dgm:t>
    </dgm:pt>
    <dgm:pt modelId="{DA47EAF5-3647-9D48-A88E-6BE9529D2177}" type="pres">
      <dgm:prSet presAssocID="{B3D5752B-FB99-D844-B706-339B7EA20E43}" presName="Name0" presStyleCnt="0">
        <dgm:presLayoutVars>
          <dgm:dir/>
          <dgm:resizeHandles val="exact"/>
        </dgm:presLayoutVars>
      </dgm:prSet>
      <dgm:spPr/>
    </dgm:pt>
    <dgm:pt modelId="{D508E7C8-2E29-CB41-9624-3A3B2B231C19}" type="pres">
      <dgm:prSet presAssocID="{BD4B89B6-4D55-AE42-BE49-0D464FD2029A}" presName="parTxOnly" presStyleLbl="node1" presStyleIdx="0" presStyleCnt="6">
        <dgm:presLayoutVars>
          <dgm:bulletEnabled val="1"/>
        </dgm:presLayoutVars>
      </dgm:prSet>
      <dgm:spPr/>
    </dgm:pt>
    <dgm:pt modelId="{76D5A8FF-9BE0-0041-8C09-C0D0552EB894}" type="pres">
      <dgm:prSet presAssocID="{CA2F65BF-7B98-CF49-91EF-657E01DDB0DF}" presName="parSpace" presStyleCnt="0"/>
      <dgm:spPr/>
    </dgm:pt>
    <dgm:pt modelId="{70FCE1FB-10EE-3D4D-B9A7-7D5DD21F77A7}" type="pres">
      <dgm:prSet presAssocID="{DA9D9E7C-3D01-9C4E-9E5D-D5193C1B4EA3}" presName="parTxOnly" presStyleLbl="node1" presStyleIdx="1" presStyleCnt="6">
        <dgm:presLayoutVars>
          <dgm:bulletEnabled val="1"/>
        </dgm:presLayoutVars>
      </dgm:prSet>
      <dgm:spPr/>
    </dgm:pt>
    <dgm:pt modelId="{E0B681A3-C8F3-BB41-822D-5D827C008F68}" type="pres">
      <dgm:prSet presAssocID="{D8D67A03-1188-E54B-B2DE-7A0A4A2F155F}" presName="parSpace" presStyleCnt="0"/>
      <dgm:spPr/>
    </dgm:pt>
    <dgm:pt modelId="{3720D977-9F7D-9644-85D0-BDF5362FEADB}" type="pres">
      <dgm:prSet presAssocID="{186256AE-ADA0-DF4F-9503-DFAA8AB597A6}" presName="parTxOnly" presStyleLbl="node1" presStyleIdx="2" presStyleCnt="6">
        <dgm:presLayoutVars>
          <dgm:bulletEnabled val="1"/>
        </dgm:presLayoutVars>
      </dgm:prSet>
      <dgm:spPr/>
    </dgm:pt>
    <dgm:pt modelId="{FEF1194F-3840-1A4E-B990-84E7F985567A}" type="pres">
      <dgm:prSet presAssocID="{CEA72B9B-0C81-EE49-B668-BA89281CC7E4}" presName="parSpace" presStyleCnt="0"/>
      <dgm:spPr/>
    </dgm:pt>
    <dgm:pt modelId="{6614DC08-CDE0-D14C-B4DC-FE32BCFE5DF2}" type="pres">
      <dgm:prSet presAssocID="{30435E09-D9A8-524E-B226-1A7EDB1B2DC6}" presName="parTxOnly" presStyleLbl="node1" presStyleIdx="3" presStyleCnt="6">
        <dgm:presLayoutVars>
          <dgm:bulletEnabled val="1"/>
        </dgm:presLayoutVars>
      </dgm:prSet>
      <dgm:spPr/>
    </dgm:pt>
    <dgm:pt modelId="{64D982A6-EFB6-F94D-99BD-1305466D2121}" type="pres">
      <dgm:prSet presAssocID="{9F87BD47-EA45-EB49-BA31-DB8517E4DA60}" presName="parSpace" presStyleCnt="0"/>
      <dgm:spPr/>
    </dgm:pt>
    <dgm:pt modelId="{414F5109-C676-CD4C-994A-328EE78DD6B6}" type="pres">
      <dgm:prSet presAssocID="{66BC15CB-ABF0-174E-844D-ED4C6B50C2FF}" presName="parTxOnly" presStyleLbl="node1" presStyleIdx="4" presStyleCnt="6">
        <dgm:presLayoutVars>
          <dgm:bulletEnabled val="1"/>
        </dgm:presLayoutVars>
      </dgm:prSet>
      <dgm:spPr/>
    </dgm:pt>
    <dgm:pt modelId="{118C9EA1-8A50-9D42-86F0-6758FFD8B235}" type="pres">
      <dgm:prSet presAssocID="{2CB7CB52-58E9-F847-8916-466DFE5222E5}" presName="parSpace" presStyleCnt="0"/>
      <dgm:spPr/>
    </dgm:pt>
    <dgm:pt modelId="{0E3A3A8D-21A8-2B46-BB44-562D807BB102}" type="pres">
      <dgm:prSet presAssocID="{921EA737-DB2C-0646-86C5-B163D9148E29}" presName="parTxOnly" presStyleLbl="node1" presStyleIdx="5" presStyleCnt="6">
        <dgm:presLayoutVars>
          <dgm:bulletEnabled val="1"/>
        </dgm:presLayoutVars>
      </dgm:prSet>
      <dgm:spPr/>
    </dgm:pt>
  </dgm:ptLst>
  <dgm:cxnLst>
    <dgm:cxn modelId="{EB24F42A-7D90-4F44-816E-E00103623D4C}" type="presOf" srcId="{BD4B89B6-4D55-AE42-BE49-0D464FD2029A}" destId="{D508E7C8-2E29-CB41-9624-3A3B2B231C19}" srcOrd="0" destOrd="0" presId="urn:microsoft.com/office/officeart/2005/8/layout/hChevron3"/>
    <dgm:cxn modelId="{65412232-99DC-864E-862F-40DD96E09ED6}" type="presOf" srcId="{B3D5752B-FB99-D844-B706-339B7EA20E43}" destId="{DA47EAF5-3647-9D48-A88E-6BE9529D2177}" srcOrd="0" destOrd="0" presId="urn:microsoft.com/office/officeart/2005/8/layout/hChevron3"/>
    <dgm:cxn modelId="{ACB32B61-F38F-6D44-8BED-CE7441387C82}" type="presOf" srcId="{921EA737-DB2C-0646-86C5-B163D9148E29}" destId="{0E3A3A8D-21A8-2B46-BB44-562D807BB102}" srcOrd="0" destOrd="0" presId="urn:microsoft.com/office/officeart/2005/8/layout/hChevron3"/>
    <dgm:cxn modelId="{E5BAC376-ED13-964C-9193-D6854AABF368}" srcId="{B3D5752B-FB99-D844-B706-339B7EA20E43}" destId="{186256AE-ADA0-DF4F-9503-DFAA8AB597A6}" srcOrd="2" destOrd="0" parTransId="{B62FED18-0DB7-6B40-BD28-724A1A02C6B1}" sibTransId="{CEA72B9B-0C81-EE49-B668-BA89281CC7E4}"/>
    <dgm:cxn modelId="{6992F77F-59B7-E846-9E35-5ABA2B887B05}" srcId="{B3D5752B-FB99-D844-B706-339B7EA20E43}" destId="{66BC15CB-ABF0-174E-844D-ED4C6B50C2FF}" srcOrd="4" destOrd="0" parTransId="{928E02BC-5186-9A4E-9BC8-0938E8B936BC}" sibTransId="{2CB7CB52-58E9-F847-8916-466DFE5222E5}"/>
    <dgm:cxn modelId="{C43C0C85-AD2F-5E4E-9D2A-0CB3F9C1B24D}" type="presOf" srcId="{186256AE-ADA0-DF4F-9503-DFAA8AB597A6}" destId="{3720D977-9F7D-9644-85D0-BDF5362FEADB}" srcOrd="0" destOrd="0" presId="urn:microsoft.com/office/officeart/2005/8/layout/hChevron3"/>
    <dgm:cxn modelId="{77B5F390-3165-EE4C-8A89-897FABDEB1B4}" srcId="{B3D5752B-FB99-D844-B706-339B7EA20E43}" destId="{DA9D9E7C-3D01-9C4E-9E5D-D5193C1B4EA3}" srcOrd="1" destOrd="0" parTransId="{7BFE8418-24D5-7F44-AEB3-A345B42D96C9}" sibTransId="{D8D67A03-1188-E54B-B2DE-7A0A4A2F155F}"/>
    <dgm:cxn modelId="{3EF0F7BA-3367-7349-BBD7-7DB8C65264E7}" type="presOf" srcId="{66BC15CB-ABF0-174E-844D-ED4C6B50C2FF}" destId="{414F5109-C676-CD4C-994A-328EE78DD6B6}" srcOrd="0" destOrd="0" presId="urn:microsoft.com/office/officeart/2005/8/layout/hChevron3"/>
    <dgm:cxn modelId="{9CDC41C1-131D-1D47-9A16-00C9A11DA21E}" srcId="{B3D5752B-FB99-D844-B706-339B7EA20E43}" destId="{BD4B89B6-4D55-AE42-BE49-0D464FD2029A}" srcOrd="0" destOrd="0" parTransId="{45EBFDA8-5C7A-664B-B7E6-79876E23D2C0}" sibTransId="{CA2F65BF-7B98-CF49-91EF-657E01DDB0DF}"/>
    <dgm:cxn modelId="{CF6E52DB-DD6B-6C49-A2FE-8FC5D9FAAAAD}" type="presOf" srcId="{30435E09-D9A8-524E-B226-1A7EDB1B2DC6}" destId="{6614DC08-CDE0-D14C-B4DC-FE32BCFE5DF2}" srcOrd="0" destOrd="0" presId="urn:microsoft.com/office/officeart/2005/8/layout/hChevron3"/>
    <dgm:cxn modelId="{46DADCE5-B83D-7449-9819-C3CA8F1CEF36}" srcId="{B3D5752B-FB99-D844-B706-339B7EA20E43}" destId="{921EA737-DB2C-0646-86C5-B163D9148E29}" srcOrd="5" destOrd="0" parTransId="{ECD25B43-D91F-0E45-AE03-FC0BEBD43498}" sibTransId="{CBFE6BF0-4AF9-BA4B-A91E-E2F89644B0AE}"/>
    <dgm:cxn modelId="{997092E9-84D1-6B4E-B8C5-45047712B58B}" type="presOf" srcId="{DA9D9E7C-3D01-9C4E-9E5D-D5193C1B4EA3}" destId="{70FCE1FB-10EE-3D4D-B9A7-7D5DD21F77A7}" srcOrd="0" destOrd="0" presId="urn:microsoft.com/office/officeart/2005/8/layout/hChevron3"/>
    <dgm:cxn modelId="{2DF2FFEC-9429-1949-8C2D-0FB5B9AD2D79}" srcId="{B3D5752B-FB99-D844-B706-339B7EA20E43}" destId="{30435E09-D9A8-524E-B226-1A7EDB1B2DC6}" srcOrd="3" destOrd="0" parTransId="{12274014-51B1-834C-9AB5-C0CE7BDA0A37}" sibTransId="{9F87BD47-EA45-EB49-BA31-DB8517E4DA60}"/>
    <dgm:cxn modelId="{C5261E3E-E443-A947-BDEC-526B238BCEDB}" type="presParOf" srcId="{DA47EAF5-3647-9D48-A88E-6BE9529D2177}" destId="{D508E7C8-2E29-CB41-9624-3A3B2B231C19}" srcOrd="0" destOrd="0" presId="urn:microsoft.com/office/officeart/2005/8/layout/hChevron3"/>
    <dgm:cxn modelId="{3D21F589-B409-CD4A-BF46-15403FCA3927}" type="presParOf" srcId="{DA47EAF5-3647-9D48-A88E-6BE9529D2177}" destId="{76D5A8FF-9BE0-0041-8C09-C0D0552EB894}" srcOrd="1" destOrd="0" presId="urn:microsoft.com/office/officeart/2005/8/layout/hChevron3"/>
    <dgm:cxn modelId="{D8D5AE18-A1E6-E849-92F2-0A6A05ACD0B8}" type="presParOf" srcId="{DA47EAF5-3647-9D48-A88E-6BE9529D2177}" destId="{70FCE1FB-10EE-3D4D-B9A7-7D5DD21F77A7}" srcOrd="2" destOrd="0" presId="urn:microsoft.com/office/officeart/2005/8/layout/hChevron3"/>
    <dgm:cxn modelId="{D9B4675F-947D-EF44-B94F-8F27CDB6C97B}" type="presParOf" srcId="{DA47EAF5-3647-9D48-A88E-6BE9529D2177}" destId="{E0B681A3-C8F3-BB41-822D-5D827C008F68}" srcOrd="3" destOrd="0" presId="urn:microsoft.com/office/officeart/2005/8/layout/hChevron3"/>
    <dgm:cxn modelId="{EAB5288D-D6D8-3143-B33B-04105B4E32F1}" type="presParOf" srcId="{DA47EAF5-3647-9D48-A88E-6BE9529D2177}" destId="{3720D977-9F7D-9644-85D0-BDF5362FEADB}" srcOrd="4" destOrd="0" presId="urn:microsoft.com/office/officeart/2005/8/layout/hChevron3"/>
    <dgm:cxn modelId="{98AA5AD5-45D4-F748-8484-3A1D73D0E93E}" type="presParOf" srcId="{DA47EAF5-3647-9D48-A88E-6BE9529D2177}" destId="{FEF1194F-3840-1A4E-B990-84E7F985567A}" srcOrd="5" destOrd="0" presId="urn:microsoft.com/office/officeart/2005/8/layout/hChevron3"/>
    <dgm:cxn modelId="{A2C91E6F-5775-7842-9464-37AFEF2843CE}" type="presParOf" srcId="{DA47EAF5-3647-9D48-A88E-6BE9529D2177}" destId="{6614DC08-CDE0-D14C-B4DC-FE32BCFE5DF2}" srcOrd="6" destOrd="0" presId="urn:microsoft.com/office/officeart/2005/8/layout/hChevron3"/>
    <dgm:cxn modelId="{55B0AC2D-A4E6-B648-B8CC-1D4F014397A8}" type="presParOf" srcId="{DA47EAF5-3647-9D48-A88E-6BE9529D2177}" destId="{64D982A6-EFB6-F94D-99BD-1305466D2121}" srcOrd="7" destOrd="0" presId="urn:microsoft.com/office/officeart/2005/8/layout/hChevron3"/>
    <dgm:cxn modelId="{8E7C6FD9-6D1F-A046-9F0B-84195A210D35}" type="presParOf" srcId="{DA47EAF5-3647-9D48-A88E-6BE9529D2177}" destId="{414F5109-C676-CD4C-994A-328EE78DD6B6}" srcOrd="8" destOrd="0" presId="urn:microsoft.com/office/officeart/2005/8/layout/hChevron3"/>
    <dgm:cxn modelId="{69D0C466-28B2-ED45-8FB6-98F7F0077929}" type="presParOf" srcId="{DA47EAF5-3647-9D48-A88E-6BE9529D2177}" destId="{118C9EA1-8A50-9D42-86F0-6758FFD8B235}" srcOrd="9" destOrd="0" presId="urn:microsoft.com/office/officeart/2005/8/layout/hChevron3"/>
    <dgm:cxn modelId="{959ECF06-5F56-5245-843B-DCF341DECF76}" type="presParOf" srcId="{DA47EAF5-3647-9D48-A88E-6BE9529D2177}" destId="{0E3A3A8D-21A8-2B46-BB44-562D807BB102}" srcOrd="10" destOrd="0" presId="urn:microsoft.com/office/officeart/2005/8/layout/hChevron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B3D5752B-FB99-D844-B706-339B7EA20E43}" type="doc">
      <dgm:prSet loTypeId="urn:microsoft.com/office/officeart/2005/8/layout/hChevron3" loCatId="" qsTypeId="urn:microsoft.com/office/officeart/2005/8/quickstyle/simple3" qsCatId="simple" csTypeId="urn:microsoft.com/office/officeart/2005/8/colors/accent1_2" csCatId="accent1" phldr="1"/>
      <dgm:spPr/>
    </dgm:pt>
    <dgm:pt modelId="{BD4B89B6-4D55-AE42-BE49-0D464FD2029A}">
      <dgm:prSet phldrT="[Text]"/>
      <dgm:spPr>
        <a:solidFill>
          <a:schemeClr val="accent1">
            <a:lumMod val="40000"/>
            <a:lumOff val="60000"/>
          </a:schemeClr>
        </a:solidFill>
      </dgm:spPr>
      <dgm:t>
        <a:bodyPr/>
        <a:lstStyle/>
        <a:p>
          <a:r>
            <a:rPr lang="en-GB" dirty="0"/>
            <a:t>SFMS</a:t>
          </a:r>
        </a:p>
      </dgm:t>
    </dgm:pt>
    <dgm:pt modelId="{45EBFDA8-5C7A-664B-B7E6-79876E23D2C0}" type="parTrans" cxnId="{9CDC41C1-131D-1D47-9A16-00C9A11DA21E}">
      <dgm:prSet/>
      <dgm:spPr/>
      <dgm:t>
        <a:bodyPr/>
        <a:lstStyle/>
        <a:p>
          <a:endParaRPr lang="en-GB"/>
        </a:p>
      </dgm:t>
    </dgm:pt>
    <dgm:pt modelId="{CA2F65BF-7B98-CF49-91EF-657E01DDB0DF}" type="sibTrans" cxnId="{9CDC41C1-131D-1D47-9A16-00C9A11DA21E}">
      <dgm:prSet/>
      <dgm:spPr/>
      <dgm:t>
        <a:bodyPr/>
        <a:lstStyle/>
        <a:p>
          <a:endParaRPr lang="en-GB"/>
        </a:p>
      </dgm:t>
    </dgm:pt>
    <dgm:pt modelId="{DA9D9E7C-3D01-9C4E-9E5D-D5193C1B4EA3}">
      <dgm:prSet phldrT="[Text]"/>
      <dgm:spPr>
        <a:solidFill>
          <a:schemeClr val="accent1">
            <a:lumMod val="40000"/>
            <a:lumOff val="60000"/>
          </a:schemeClr>
        </a:solidFill>
      </dgm:spPr>
      <dgm:t>
        <a:bodyPr/>
        <a:lstStyle/>
        <a:p>
          <a:r>
            <a:rPr lang="en-GB" dirty="0"/>
            <a:t>DATA</a:t>
          </a:r>
        </a:p>
      </dgm:t>
    </dgm:pt>
    <dgm:pt modelId="{7BFE8418-24D5-7F44-AEB3-A345B42D96C9}" type="parTrans" cxnId="{77B5F390-3165-EE4C-8A89-897FABDEB1B4}">
      <dgm:prSet/>
      <dgm:spPr/>
      <dgm:t>
        <a:bodyPr/>
        <a:lstStyle/>
        <a:p>
          <a:endParaRPr lang="en-GB"/>
        </a:p>
      </dgm:t>
    </dgm:pt>
    <dgm:pt modelId="{D8D67A03-1188-E54B-B2DE-7A0A4A2F155F}" type="sibTrans" cxnId="{77B5F390-3165-EE4C-8A89-897FABDEB1B4}">
      <dgm:prSet/>
      <dgm:spPr/>
      <dgm:t>
        <a:bodyPr/>
        <a:lstStyle/>
        <a:p>
          <a:endParaRPr lang="en-GB"/>
        </a:p>
      </dgm:t>
    </dgm:pt>
    <dgm:pt modelId="{186256AE-ADA0-DF4F-9503-DFAA8AB597A6}">
      <dgm:prSet phldrT="[Text]"/>
      <dgm:spPr>
        <a:solidFill>
          <a:schemeClr val="accent1">
            <a:lumMod val="40000"/>
            <a:lumOff val="60000"/>
          </a:schemeClr>
        </a:solidFill>
      </dgm:spPr>
      <dgm:t>
        <a:bodyPr/>
        <a:lstStyle/>
        <a:p>
          <a:r>
            <a:rPr lang="en-GB" dirty="0"/>
            <a:t>SEDs</a:t>
          </a:r>
        </a:p>
      </dgm:t>
    </dgm:pt>
    <dgm:pt modelId="{B62FED18-0DB7-6B40-BD28-724A1A02C6B1}" type="parTrans" cxnId="{E5BAC376-ED13-964C-9193-D6854AABF368}">
      <dgm:prSet/>
      <dgm:spPr/>
      <dgm:t>
        <a:bodyPr/>
        <a:lstStyle/>
        <a:p>
          <a:endParaRPr lang="en-GB"/>
        </a:p>
      </dgm:t>
    </dgm:pt>
    <dgm:pt modelId="{CEA72B9B-0C81-EE49-B668-BA89281CC7E4}" type="sibTrans" cxnId="{E5BAC376-ED13-964C-9193-D6854AABF368}">
      <dgm:prSet/>
      <dgm:spPr/>
      <dgm:t>
        <a:bodyPr/>
        <a:lstStyle/>
        <a:p>
          <a:endParaRPr lang="en-GB"/>
        </a:p>
      </dgm:t>
    </dgm:pt>
    <dgm:pt modelId="{30435E09-D9A8-524E-B226-1A7EDB1B2DC6}">
      <dgm:prSet phldrT="[Text]"/>
      <dgm:spPr>
        <a:solidFill>
          <a:schemeClr val="accent6">
            <a:lumMod val="40000"/>
            <a:lumOff val="60000"/>
          </a:schemeClr>
        </a:solidFill>
      </dgm:spPr>
      <dgm:t>
        <a:bodyPr/>
        <a:lstStyle/>
        <a:p>
          <a:r>
            <a:rPr lang="en-GB" dirty="0"/>
            <a:t>MS</a:t>
          </a:r>
        </a:p>
      </dgm:t>
    </dgm:pt>
    <dgm:pt modelId="{12274014-51B1-834C-9AB5-C0CE7BDA0A37}" type="parTrans" cxnId="{2DF2FFEC-9429-1949-8C2D-0FB5B9AD2D79}">
      <dgm:prSet/>
      <dgm:spPr/>
      <dgm:t>
        <a:bodyPr/>
        <a:lstStyle/>
        <a:p>
          <a:endParaRPr lang="en-GB"/>
        </a:p>
      </dgm:t>
    </dgm:pt>
    <dgm:pt modelId="{9F87BD47-EA45-EB49-BA31-DB8517E4DA60}" type="sibTrans" cxnId="{2DF2FFEC-9429-1949-8C2D-0FB5B9AD2D79}">
      <dgm:prSet/>
      <dgm:spPr/>
      <dgm:t>
        <a:bodyPr/>
        <a:lstStyle/>
        <a:p>
          <a:endParaRPr lang="en-GB"/>
        </a:p>
      </dgm:t>
    </dgm:pt>
    <dgm:pt modelId="{66BC15CB-ABF0-174E-844D-ED4C6B50C2FF}">
      <dgm:prSet phldrT="[Text]"/>
      <dgm:spPr>
        <a:solidFill>
          <a:schemeClr val="accent1">
            <a:lumMod val="40000"/>
            <a:lumOff val="60000"/>
          </a:schemeClr>
        </a:solidFill>
      </dgm:spPr>
      <dgm:t>
        <a:bodyPr/>
        <a:lstStyle/>
        <a:p>
          <a:r>
            <a:rPr lang="en-GB" dirty="0"/>
            <a:t>RESULTS</a:t>
          </a:r>
        </a:p>
      </dgm:t>
    </dgm:pt>
    <dgm:pt modelId="{928E02BC-5186-9A4E-9BC8-0938E8B936BC}" type="parTrans" cxnId="{6992F77F-59B7-E846-9E35-5ABA2B887B05}">
      <dgm:prSet/>
      <dgm:spPr/>
      <dgm:t>
        <a:bodyPr/>
        <a:lstStyle/>
        <a:p>
          <a:endParaRPr lang="en-GB"/>
        </a:p>
      </dgm:t>
    </dgm:pt>
    <dgm:pt modelId="{2CB7CB52-58E9-F847-8916-466DFE5222E5}" type="sibTrans" cxnId="{6992F77F-59B7-E846-9E35-5ABA2B887B05}">
      <dgm:prSet/>
      <dgm:spPr/>
      <dgm:t>
        <a:bodyPr/>
        <a:lstStyle/>
        <a:p>
          <a:endParaRPr lang="en-GB"/>
        </a:p>
      </dgm:t>
    </dgm:pt>
    <dgm:pt modelId="{921EA737-DB2C-0646-86C5-B163D9148E29}">
      <dgm:prSet phldrT="[Text]"/>
      <dgm:spPr>
        <a:solidFill>
          <a:schemeClr val="accent1">
            <a:lumMod val="40000"/>
            <a:lumOff val="60000"/>
          </a:schemeClr>
        </a:solidFill>
      </dgm:spPr>
      <dgm:t>
        <a:bodyPr/>
        <a:lstStyle/>
        <a:p>
          <a:r>
            <a:rPr lang="en-GB" dirty="0"/>
            <a:t>CONCLUSION</a:t>
          </a:r>
        </a:p>
      </dgm:t>
    </dgm:pt>
    <dgm:pt modelId="{ECD25B43-D91F-0E45-AE03-FC0BEBD43498}" type="parTrans" cxnId="{46DADCE5-B83D-7449-9819-C3CA8F1CEF36}">
      <dgm:prSet/>
      <dgm:spPr/>
      <dgm:t>
        <a:bodyPr/>
        <a:lstStyle/>
        <a:p>
          <a:endParaRPr lang="en-GB"/>
        </a:p>
      </dgm:t>
    </dgm:pt>
    <dgm:pt modelId="{CBFE6BF0-4AF9-BA4B-A91E-E2F89644B0AE}" type="sibTrans" cxnId="{46DADCE5-B83D-7449-9819-C3CA8F1CEF36}">
      <dgm:prSet/>
      <dgm:spPr/>
      <dgm:t>
        <a:bodyPr/>
        <a:lstStyle/>
        <a:p>
          <a:endParaRPr lang="en-GB"/>
        </a:p>
      </dgm:t>
    </dgm:pt>
    <dgm:pt modelId="{DA47EAF5-3647-9D48-A88E-6BE9529D2177}" type="pres">
      <dgm:prSet presAssocID="{B3D5752B-FB99-D844-B706-339B7EA20E43}" presName="Name0" presStyleCnt="0">
        <dgm:presLayoutVars>
          <dgm:dir/>
          <dgm:resizeHandles val="exact"/>
        </dgm:presLayoutVars>
      </dgm:prSet>
      <dgm:spPr/>
    </dgm:pt>
    <dgm:pt modelId="{D508E7C8-2E29-CB41-9624-3A3B2B231C19}" type="pres">
      <dgm:prSet presAssocID="{BD4B89B6-4D55-AE42-BE49-0D464FD2029A}" presName="parTxOnly" presStyleLbl="node1" presStyleIdx="0" presStyleCnt="6">
        <dgm:presLayoutVars>
          <dgm:bulletEnabled val="1"/>
        </dgm:presLayoutVars>
      </dgm:prSet>
      <dgm:spPr/>
    </dgm:pt>
    <dgm:pt modelId="{76D5A8FF-9BE0-0041-8C09-C0D0552EB894}" type="pres">
      <dgm:prSet presAssocID="{CA2F65BF-7B98-CF49-91EF-657E01DDB0DF}" presName="parSpace" presStyleCnt="0"/>
      <dgm:spPr/>
    </dgm:pt>
    <dgm:pt modelId="{70FCE1FB-10EE-3D4D-B9A7-7D5DD21F77A7}" type="pres">
      <dgm:prSet presAssocID="{DA9D9E7C-3D01-9C4E-9E5D-D5193C1B4EA3}" presName="parTxOnly" presStyleLbl="node1" presStyleIdx="1" presStyleCnt="6">
        <dgm:presLayoutVars>
          <dgm:bulletEnabled val="1"/>
        </dgm:presLayoutVars>
      </dgm:prSet>
      <dgm:spPr/>
    </dgm:pt>
    <dgm:pt modelId="{E0B681A3-C8F3-BB41-822D-5D827C008F68}" type="pres">
      <dgm:prSet presAssocID="{D8D67A03-1188-E54B-B2DE-7A0A4A2F155F}" presName="parSpace" presStyleCnt="0"/>
      <dgm:spPr/>
    </dgm:pt>
    <dgm:pt modelId="{3720D977-9F7D-9644-85D0-BDF5362FEADB}" type="pres">
      <dgm:prSet presAssocID="{186256AE-ADA0-DF4F-9503-DFAA8AB597A6}" presName="parTxOnly" presStyleLbl="node1" presStyleIdx="2" presStyleCnt="6">
        <dgm:presLayoutVars>
          <dgm:bulletEnabled val="1"/>
        </dgm:presLayoutVars>
      </dgm:prSet>
      <dgm:spPr/>
    </dgm:pt>
    <dgm:pt modelId="{FEF1194F-3840-1A4E-B990-84E7F985567A}" type="pres">
      <dgm:prSet presAssocID="{CEA72B9B-0C81-EE49-B668-BA89281CC7E4}" presName="parSpace" presStyleCnt="0"/>
      <dgm:spPr/>
    </dgm:pt>
    <dgm:pt modelId="{6614DC08-CDE0-D14C-B4DC-FE32BCFE5DF2}" type="pres">
      <dgm:prSet presAssocID="{30435E09-D9A8-524E-B226-1A7EDB1B2DC6}" presName="parTxOnly" presStyleLbl="node1" presStyleIdx="3" presStyleCnt="6">
        <dgm:presLayoutVars>
          <dgm:bulletEnabled val="1"/>
        </dgm:presLayoutVars>
      </dgm:prSet>
      <dgm:spPr/>
    </dgm:pt>
    <dgm:pt modelId="{64D982A6-EFB6-F94D-99BD-1305466D2121}" type="pres">
      <dgm:prSet presAssocID="{9F87BD47-EA45-EB49-BA31-DB8517E4DA60}" presName="parSpace" presStyleCnt="0"/>
      <dgm:spPr/>
    </dgm:pt>
    <dgm:pt modelId="{414F5109-C676-CD4C-994A-328EE78DD6B6}" type="pres">
      <dgm:prSet presAssocID="{66BC15CB-ABF0-174E-844D-ED4C6B50C2FF}" presName="parTxOnly" presStyleLbl="node1" presStyleIdx="4" presStyleCnt="6">
        <dgm:presLayoutVars>
          <dgm:bulletEnabled val="1"/>
        </dgm:presLayoutVars>
      </dgm:prSet>
      <dgm:spPr/>
    </dgm:pt>
    <dgm:pt modelId="{118C9EA1-8A50-9D42-86F0-6758FFD8B235}" type="pres">
      <dgm:prSet presAssocID="{2CB7CB52-58E9-F847-8916-466DFE5222E5}" presName="parSpace" presStyleCnt="0"/>
      <dgm:spPr/>
    </dgm:pt>
    <dgm:pt modelId="{0E3A3A8D-21A8-2B46-BB44-562D807BB102}" type="pres">
      <dgm:prSet presAssocID="{921EA737-DB2C-0646-86C5-B163D9148E29}" presName="parTxOnly" presStyleLbl="node1" presStyleIdx="5" presStyleCnt="6">
        <dgm:presLayoutVars>
          <dgm:bulletEnabled val="1"/>
        </dgm:presLayoutVars>
      </dgm:prSet>
      <dgm:spPr/>
    </dgm:pt>
  </dgm:ptLst>
  <dgm:cxnLst>
    <dgm:cxn modelId="{EB24F42A-7D90-4F44-816E-E00103623D4C}" type="presOf" srcId="{BD4B89B6-4D55-AE42-BE49-0D464FD2029A}" destId="{D508E7C8-2E29-CB41-9624-3A3B2B231C19}" srcOrd="0" destOrd="0" presId="urn:microsoft.com/office/officeart/2005/8/layout/hChevron3"/>
    <dgm:cxn modelId="{65412232-99DC-864E-862F-40DD96E09ED6}" type="presOf" srcId="{B3D5752B-FB99-D844-B706-339B7EA20E43}" destId="{DA47EAF5-3647-9D48-A88E-6BE9529D2177}" srcOrd="0" destOrd="0" presId="urn:microsoft.com/office/officeart/2005/8/layout/hChevron3"/>
    <dgm:cxn modelId="{ACB32B61-F38F-6D44-8BED-CE7441387C82}" type="presOf" srcId="{921EA737-DB2C-0646-86C5-B163D9148E29}" destId="{0E3A3A8D-21A8-2B46-BB44-562D807BB102}" srcOrd="0" destOrd="0" presId="urn:microsoft.com/office/officeart/2005/8/layout/hChevron3"/>
    <dgm:cxn modelId="{E5BAC376-ED13-964C-9193-D6854AABF368}" srcId="{B3D5752B-FB99-D844-B706-339B7EA20E43}" destId="{186256AE-ADA0-DF4F-9503-DFAA8AB597A6}" srcOrd="2" destOrd="0" parTransId="{B62FED18-0DB7-6B40-BD28-724A1A02C6B1}" sibTransId="{CEA72B9B-0C81-EE49-B668-BA89281CC7E4}"/>
    <dgm:cxn modelId="{6992F77F-59B7-E846-9E35-5ABA2B887B05}" srcId="{B3D5752B-FB99-D844-B706-339B7EA20E43}" destId="{66BC15CB-ABF0-174E-844D-ED4C6B50C2FF}" srcOrd="4" destOrd="0" parTransId="{928E02BC-5186-9A4E-9BC8-0938E8B936BC}" sibTransId="{2CB7CB52-58E9-F847-8916-466DFE5222E5}"/>
    <dgm:cxn modelId="{C43C0C85-AD2F-5E4E-9D2A-0CB3F9C1B24D}" type="presOf" srcId="{186256AE-ADA0-DF4F-9503-DFAA8AB597A6}" destId="{3720D977-9F7D-9644-85D0-BDF5362FEADB}" srcOrd="0" destOrd="0" presId="urn:microsoft.com/office/officeart/2005/8/layout/hChevron3"/>
    <dgm:cxn modelId="{77B5F390-3165-EE4C-8A89-897FABDEB1B4}" srcId="{B3D5752B-FB99-D844-B706-339B7EA20E43}" destId="{DA9D9E7C-3D01-9C4E-9E5D-D5193C1B4EA3}" srcOrd="1" destOrd="0" parTransId="{7BFE8418-24D5-7F44-AEB3-A345B42D96C9}" sibTransId="{D8D67A03-1188-E54B-B2DE-7A0A4A2F155F}"/>
    <dgm:cxn modelId="{3EF0F7BA-3367-7349-BBD7-7DB8C65264E7}" type="presOf" srcId="{66BC15CB-ABF0-174E-844D-ED4C6B50C2FF}" destId="{414F5109-C676-CD4C-994A-328EE78DD6B6}" srcOrd="0" destOrd="0" presId="urn:microsoft.com/office/officeart/2005/8/layout/hChevron3"/>
    <dgm:cxn modelId="{9CDC41C1-131D-1D47-9A16-00C9A11DA21E}" srcId="{B3D5752B-FB99-D844-B706-339B7EA20E43}" destId="{BD4B89B6-4D55-AE42-BE49-0D464FD2029A}" srcOrd="0" destOrd="0" parTransId="{45EBFDA8-5C7A-664B-B7E6-79876E23D2C0}" sibTransId="{CA2F65BF-7B98-CF49-91EF-657E01DDB0DF}"/>
    <dgm:cxn modelId="{CF6E52DB-DD6B-6C49-A2FE-8FC5D9FAAAAD}" type="presOf" srcId="{30435E09-D9A8-524E-B226-1A7EDB1B2DC6}" destId="{6614DC08-CDE0-D14C-B4DC-FE32BCFE5DF2}" srcOrd="0" destOrd="0" presId="urn:microsoft.com/office/officeart/2005/8/layout/hChevron3"/>
    <dgm:cxn modelId="{46DADCE5-B83D-7449-9819-C3CA8F1CEF36}" srcId="{B3D5752B-FB99-D844-B706-339B7EA20E43}" destId="{921EA737-DB2C-0646-86C5-B163D9148E29}" srcOrd="5" destOrd="0" parTransId="{ECD25B43-D91F-0E45-AE03-FC0BEBD43498}" sibTransId="{CBFE6BF0-4AF9-BA4B-A91E-E2F89644B0AE}"/>
    <dgm:cxn modelId="{997092E9-84D1-6B4E-B8C5-45047712B58B}" type="presOf" srcId="{DA9D9E7C-3D01-9C4E-9E5D-D5193C1B4EA3}" destId="{70FCE1FB-10EE-3D4D-B9A7-7D5DD21F77A7}" srcOrd="0" destOrd="0" presId="urn:microsoft.com/office/officeart/2005/8/layout/hChevron3"/>
    <dgm:cxn modelId="{2DF2FFEC-9429-1949-8C2D-0FB5B9AD2D79}" srcId="{B3D5752B-FB99-D844-B706-339B7EA20E43}" destId="{30435E09-D9A8-524E-B226-1A7EDB1B2DC6}" srcOrd="3" destOrd="0" parTransId="{12274014-51B1-834C-9AB5-C0CE7BDA0A37}" sibTransId="{9F87BD47-EA45-EB49-BA31-DB8517E4DA60}"/>
    <dgm:cxn modelId="{C5261E3E-E443-A947-BDEC-526B238BCEDB}" type="presParOf" srcId="{DA47EAF5-3647-9D48-A88E-6BE9529D2177}" destId="{D508E7C8-2E29-CB41-9624-3A3B2B231C19}" srcOrd="0" destOrd="0" presId="urn:microsoft.com/office/officeart/2005/8/layout/hChevron3"/>
    <dgm:cxn modelId="{3D21F589-B409-CD4A-BF46-15403FCA3927}" type="presParOf" srcId="{DA47EAF5-3647-9D48-A88E-6BE9529D2177}" destId="{76D5A8FF-9BE0-0041-8C09-C0D0552EB894}" srcOrd="1" destOrd="0" presId="urn:microsoft.com/office/officeart/2005/8/layout/hChevron3"/>
    <dgm:cxn modelId="{D8D5AE18-A1E6-E849-92F2-0A6A05ACD0B8}" type="presParOf" srcId="{DA47EAF5-3647-9D48-A88E-6BE9529D2177}" destId="{70FCE1FB-10EE-3D4D-B9A7-7D5DD21F77A7}" srcOrd="2" destOrd="0" presId="urn:microsoft.com/office/officeart/2005/8/layout/hChevron3"/>
    <dgm:cxn modelId="{D9B4675F-947D-EF44-B94F-8F27CDB6C97B}" type="presParOf" srcId="{DA47EAF5-3647-9D48-A88E-6BE9529D2177}" destId="{E0B681A3-C8F3-BB41-822D-5D827C008F68}" srcOrd="3" destOrd="0" presId="urn:microsoft.com/office/officeart/2005/8/layout/hChevron3"/>
    <dgm:cxn modelId="{EAB5288D-D6D8-3143-B33B-04105B4E32F1}" type="presParOf" srcId="{DA47EAF5-3647-9D48-A88E-6BE9529D2177}" destId="{3720D977-9F7D-9644-85D0-BDF5362FEADB}" srcOrd="4" destOrd="0" presId="urn:microsoft.com/office/officeart/2005/8/layout/hChevron3"/>
    <dgm:cxn modelId="{98AA5AD5-45D4-F748-8484-3A1D73D0E93E}" type="presParOf" srcId="{DA47EAF5-3647-9D48-A88E-6BE9529D2177}" destId="{FEF1194F-3840-1A4E-B990-84E7F985567A}" srcOrd="5" destOrd="0" presId="urn:microsoft.com/office/officeart/2005/8/layout/hChevron3"/>
    <dgm:cxn modelId="{A2C91E6F-5775-7842-9464-37AFEF2843CE}" type="presParOf" srcId="{DA47EAF5-3647-9D48-A88E-6BE9529D2177}" destId="{6614DC08-CDE0-D14C-B4DC-FE32BCFE5DF2}" srcOrd="6" destOrd="0" presId="urn:microsoft.com/office/officeart/2005/8/layout/hChevron3"/>
    <dgm:cxn modelId="{55B0AC2D-A4E6-B648-B8CC-1D4F014397A8}" type="presParOf" srcId="{DA47EAF5-3647-9D48-A88E-6BE9529D2177}" destId="{64D982A6-EFB6-F94D-99BD-1305466D2121}" srcOrd="7" destOrd="0" presId="urn:microsoft.com/office/officeart/2005/8/layout/hChevron3"/>
    <dgm:cxn modelId="{8E7C6FD9-6D1F-A046-9F0B-84195A210D35}" type="presParOf" srcId="{DA47EAF5-3647-9D48-A88E-6BE9529D2177}" destId="{414F5109-C676-CD4C-994A-328EE78DD6B6}" srcOrd="8" destOrd="0" presId="urn:microsoft.com/office/officeart/2005/8/layout/hChevron3"/>
    <dgm:cxn modelId="{69D0C466-28B2-ED45-8FB6-98F7F0077929}" type="presParOf" srcId="{DA47EAF5-3647-9D48-A88E-6BE9529D2177}" destId="{118C9EA1-8A50-9D42-86F0-6758FFD8B235}" srcOrd="9" destOrd="0" presId="urn:microsoft.com/office/officeart/2005/8/layout/hChevron3"/>
    <dgm:cxn modelId="{959ECF06-5F56-5245-843B-DCF341DECF76}" type="presParOf" srcId="{DA47EAF5-3647-9D48-A88E-6BE9529D2177}" destId="{0E3A3A8D-21A8-2B46-BB44-562D807BB102}" srcOrd="10" destOrd="0" presId="urn:microsoft.com/office/officeart/2005/8/layout/hChevron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3D5752B-FB99-D844-B706-339B7EA20E43}" type="doc">
      <dgm:prSet loTypeId="urn:microsoft.com/office/officeart/2005/8/layout/hChevron3" loCatId="" qsTypeId="urn:microsoft.com/office/officeart/2005/8/quickstyle/simple3" qsCatId="simple" csTypeId="urn:microsoft.com/office/officeart/2005/8/colors/accent1_2" csCatId="accent1" phldr="1"/>
      <dgm:spPr/>
    </dgm:pt>
    <dgm:pt modelId="{BD4B89B6-4D55-AE42-BE49-0D464FD2029A}">
      <dgm:prSet phldrT="[Text]"/>
      <dgm:spPr>
        <a:solidFill>
          <a:schemeClr val="accent6">
            <a:lumMod val="40000"/>
            <a:lumOff val="60000"/>
          </a:schemeClr>
        </a:solidFill>
      </dgm:spPr>
      <dgm:t>
        <a:bodyPr/>
        <a:lstStyle/>
        <a:p>
          <a:r>
            <a:rPr lang="en-GB" dirty="0"/>
            <a:t>SFMS</a:t>
          </a:r>
        </a:p>
      </dgm:t>
    </dgm:pt>
    <dgm:pt modelId="{45EBFDA8-5C7A-664B-B7E6-79876E23D2C0}" type="parTrans" cxnId="{9CDC41C1-131D-1D47-9A16-00C9A11DA21E}">
      <dgm:prSet/>
      <dgm:spPr/>
      <dgm:t>
        <a:bodyPr/>
        <a:lstStyle/>
        <a:p>
          <a:endParaRPr lang="en-GB"/>
        </a:p>
      </dgm:t>
    </dgm:pt>
    <dgm:pt modelId="{CA2F65BF-7B98-CF49-91EF-657E01DDB0DF}" type="sibTrans" cxnId="{9CDC41C1-131D-1D47-9A16-00C9A11DA21E}">
      <dgm:prSet/>
      <dgm:spPr/>
      <dgm:t>
        <a:bodyPr/>
        <a:lstStyle/>
        <a:p>
          <a:endParaRPr lang="en-GB"/>
        </a:p>
      </dgm:t>
    </dgm:pt>
    <dgm:pt modelId="{DA9D9E7C-3D01-9C4E-9E5D-D5193C1B4EA3}">
      <dgm:prSet phldrT="[Text]"/>
      <dgm:spPr>
        <a:solidFill>
          <a:schemeClr val="accent1">
            <a:lumMod val="40000"/>
            <a:lumOff val="60000"/>
          </a:schemeClr>
        </a:solidFill>
      </dgm:spPr>
      <dgm:t>
        <a:bodyPr/>
        <a:lstStyle/>
        <a:p>
          <a:r>
            <a:rPr lang="en-GB" dirty="0"/>
            <a:t>DATA</a:t>
          </a:r>
        </a:p>
      </dgm:t>
    </dgm:pt>
    <dgm:pt modelId="{7BFE8418-24D5-7F44-AEB3-A345B42D96C9}" type="parTrans" cxnId="{77B5F390-3165-EE4C-8A89-897FABDEB1B4}">
      <dgm:prSet/>
      <dgm:spPr/>
      <dgm:t>
        <a:bodyPr/>
        <a:lstStyle/>
        <a:p>
          <a:endParaRPr lang="en-GB"/>
        </a:p>
      </dgm:t>
    </dgm:pt>
    <dgm:pt modelId="{D8D67A03-1188-E54B-B2DE-7A0A4A2F155F}" type="sibTrans" cxnId="{77B5F390-3165-EE4C-8A89-897FABDEB1B4}">
      <dgm:prSet/>
      <dgm:spPr/>
      <dgm:t>
        <a:bodyPr/>
        <a:lstStyle/>
        <a:p>
          <a:endParaRPr lang="en-GB"/>
        </a:p>
      </dgm:t>
    </dgm:pt>
    <dgm:pt modelId="{186256AE-ADA0-DF4F-9503-DFAA8AB597A6}">
      <dgm:prSet phldrT="[Text]"/>
      <dgm:spPr>
        <a:solidFill>
          <a:schemeClr val="accent1">
            <a:lumMod val="40000"/>
            <a:lumOff val="60000"/>
          </a:schemeClr>
        </a:solidFill>
      </dgm:spPr>
      <dgm:t>
        <a:bodyPr/>
        <a:lstStyle/>
        <a:p>
          <a:r>
            <a:rPr lang="en-GB" dirty="0"/>
            <a:t>SEDs</a:t>
          </a:r>
        </a:p>
      </dgm:t>
    </dgm:pt>
    <dgm:pt modelId="{B62FED18-0DB7-6B40-BD28-724A1A02C6B1}" type="parTrans" cxnId="{E5BAC376-ED13-964C-9193-D6854AABF368}">
      <dgm:prSet/>
      <dgm:spPr/>
      <dgm:t>
        <a:bodyPr/>
        <a:lstStyle/>
        <a:p>
          <a:endParaRPr lang="en-GB"/>
        </a:p>
      </dgm:t>
    </dgm:pt>
    <dgm:pt modelId="{CEA72B9B-0C81-EE49-B668-BA89281CC7E4}" type="sibTrans" cxnId="{E5BAC376-ED13-964C-9193-D6854AABF368}">
      <dgm:prSet/>
      <dgm:spPr/>
      <dgm:t>
        <a:bodyPr/>
        <a:lstStyle/>
        <a:p>
          <a:endParaRPr lang="en-GB"/>
        </a:p>
      </dgm:t>
    </dgm:pt>
    <dgm:pt modelId="{30435E09-D9A8-524E-B226-1A7EDB1B2DC6}">
      <dgm:prSet phldrT="[Text]"/>
      <dgm:spPr>
        <a:solidFill>
          <a:schemeClr val="accent1">
            <a:lumMod val="40000"/>
            <a:lumOff val="60000"/>
          </a:schemeClr>
        </a:solidFill>
      </dgm:spPr>
      <dgm:t>
        <a:bodyPr/>
        <a:lstStyle/>
        <a:p>
          <a:r>
            <a:rPr lang="en-GB" dirty="0"/>
            <a:t>MS</a:t>
          </a:r>
        </a:p>
      </dgm:t>
    </dgm:pt>
    <dgm:pt modelId="{12274014-51B1-834C-9AB5-C0CE7BDA0A37}" type="parTrans" cxnId="{2DF2FFEC-9429-1949-8C2D-0FB5B9AD2D79}">
      <dgm:prSet/>
      <dgm:spPr/>
      <dgm:t>
        <a:bodyPr/>
        <a:lstStyle/>
        <a:p>
          <a:endParaRPr lang="en-GB"/>
        </a:p>
      </dgm:t>
    </dgm:pt>
    <dgm:pt modelId="{9F87BD47-EA45-EB49-BA31-DB8517E4DA60}" type="sibTrans" cxnId="{2DF2FFEC-9429-1949-8C2D-0FB5B9AD2D79}">
      <dgm:prSet/>
      <dgm:spPr/>
      <dgm:t>
        <a:bodyPr/>
        <a:lstStyle/>
        <a:p>
          <a:endParaRPr lang="en-GB"/>
        </a:p>
      </dgm:t>
    </dgm:pt>
    <dgm:pt modelId="{66BC15CB-ABF0-174E-844D-ED4C6B50C2FF}">
      <dgm:prSet phldrT="[Text]"/>
      <dgm:spPr>
        <a:solidFill>
          <a:schemeClr val="accent1">
            <a:lumMod val="40000"/>
            <a:lumOff val="60000"/>
          </a:schemeClr>
        </a:solidFill>
      </dgm:spPr>
      <dgm:t>
        <a:bodyPr/>
        <a:lstStyle/>
        <a:p>
          <a:r>
            <a:rPr lang="en-GB" dirty="0"/>
            <a:t>RESULTS</a:t>
          </a:r>
        </a:p>
      </dgm:t>
    </dgm:pt>
    <dgm:pt modelId="{928E02BC-5186-9A4E-9BC8-0938E8B936BC}" type="parTrans" cxnId="{6992F77F-59B7-E846-9E35-5ABA2B887B05}">
      <dgm:prSet/>
      <dgm:spPr/>
      <dgm:t>
        <a:bodyPr/>
        <a:lstStyle/>
        <a:p>
          <a:endParaRPr lang="en-GB"/>
        </a:p>
      </dgm:t>
    </dgm:pt>
    <dgm:pt modelId="{2CB7CB52-58E9-F847-8916-466DFE5222E5}" type="sibTrans" cxnId="{6992F77F-59B7-E846-9E35-5ABA2B887B05}">
      <dgm:prSet/>
      <dgm:spPr/>
      <dgm:t>
        <a:bodyPr/>
        <a:lstStyle/>
        <a:p>
          <a:endParaRPr lang="en-GB"/>
        </a:p>
      </dgm:t>
    </dgm:pt>
    <dgm:pt modelId="{921EA737-DB2C-0646-86C5-B163D9148E29}">
      <dgm:prSet phldrT="[Text]"/>
      <dgm:spPr>
        <a:solidFill>
          <a:schemeClr val="accent1">
            <a:lumMod val="40000"/>
            <a:lumOff val="60000"/>
          </a:schemeClr>
        </a:solidFill>
      </dgm:spPr>
      <dgm:t>
        <a:bodyPr/>
        <a:lstStyle/>
        <a:p>
          <a:r>
            <a:rPr lang="en-GB" dirty="0"/>
            <a:t>CONCLUSION</a:t>
          </a:r>
        </a:p>
      </dgm:t>
    </dgm:pt>
    <dgm:pt modelId="{ECD25B43-D91F-0E45-AE03-FC0BEBD43498}" type="parTrans" cxnId="{46DADCE5-B83D-7449-9819-C3CA8F1CEF36}">
      <dgm:prSet/>
      <dgm:spPr/>
      <dgm:t>
        <a:bodyPr/>
        <a:lstStyle/>
        <a:p>
          <a:endParaRPr lang="en-GB"/>
        </a:p>
      </dgm:t>
    </dgm:pt>
    <dgm:pt modelId="{CBFE6BF0-4AF9-BA4B-A91E-E2F89644B0AE}" type="sibTrans" cxnId="{46DADCE5-B83D-7449-9819-C3CA8F1CEF36}">
      <dgm:prSet/>
      <dgm:spPr/>
      <dgm:t>
        <a:bodyPr/>
        <a:lstStyle/>
        <a:p>
          <a:endParaRPr lang="en-GB"/>
        </a:p>
      </dgm:t>
    </dgm:pt>
    <dgm:pt modelId="{DA47EAF5-3647-9D48-A88E-6BE9529D2177}" type="pres">
      <dgm:prSet presAssocID="{B3D5752B-FB99-D844-B706-339B7EA20E43}" presName="Name0" presStyleCnt="0">
        <dgm:presLayoutVars>
          <dgm:dir/>
          <dgm:resizeHandles val="exact"/>
        </dgm:presLayoutVars>
      </dgm:prSet>
      <dgm:spPr/>
    </dgm:pt>
    <dgm:pt modelId="{D508E7C8-2E29-CB41-9624-3A3B2B231C19}" type="pres">
      <dgm:prSet presAssocID="{BD4B89B6-4D55-AE42-BE49-0D464FD2029A}" presName="parTxOnly" presStyleLbl="node1" presStyleIdx="0" presStyleCnt="6">
        <dgm:presLayoutVars>
          <dgm:bulletEnabled val="1"/>
        </dgm:presLayoutVars>
      </dgm:prSet>
      <dgm:spPr/>
    </dgm:pt>
    <dgm:pt modelId="{76D5A8FF-9BE0-0041-8C09-C0D0552EB894}" type="pres">
      <dgm:prSet presAssocID="{CA2F65BF-7B98-CF49-91EF-657E01DDB0DF}" presName="parSpace" presStyleCnt="0"/>
      <dgm:spPr/>
    </dgm:pt>
    <dgm:pt modelId="{70FCE1FB-10EE-3D4D-B9A7-7D5DD21F77A7}" type="pres">
      <dgm:prSet presAssocID="{DA9D9E7C-3D01-9C4E-9E5D-D5193C1B4EA3}" presName="parTxOnly" presStyleLbl="node1" presStyleIdx="1" presStyleCnt="6">
        <dgm:presLayoutVars>
          <dgm:bulletEnabled val="1"/>
        </dgm:presLayoutVars>
      </dgm:prSet>
      <dgm:spPr/>
    </dgm:pt>
    <dgm:pt modelId="{E0B681A3-C8F3-BB41-822D-5D827C008F68}" type="pres">
      <dgm:prSet presAssocID="{D8D67A03-1188-E54B-B2DE-7A0A4A2F155F}" presName="parSpace" presStyleCnt="0"/>
      <dgm:spPr/>
    </dgm:pt>
    <dgm:pt modelId="{3720D977-9F7D-9644-85D0-BDF5362FEADB}" type="pres">
      <dgm:prSet presAssocID="{186256AE-ADA0-DF4F-9503-DFAA8AB597A6}" presName="parTxOnly" presStyleLbl="node1" presStyleIdx="2" presStyleCnt="6">
        <dgm:presLayoutVars>
          <dgm:bulletEnabled val="1"/>
        </dgm:presLayoutVars>
      </dgm:prSet>
      <dgm:spPr/>
    </dgm:pt>
    <dgm:pt modelId="{FEF1194F-3840-1A4E-B990-84E7F985567A}" type="pres">
      <dgm:prSet presAssocID="{CEA72B9B-0C81-EE49-B668-BA89281CC7E4}" presName="parSpace" presStyleCnt="0"/>
      <dgm:spPr/>
    </dgm:pt>
    <dgm:pt modelId="{6614DC08-CDE0-D14C-B4DC-FE32BCFE5DF2}" type="pres">
      <dgm:prSet presAssocID="{30435E09-D9A8-524E-B226-1A7EDB1B2DC6}" presName="parTxOnly" presStyleLbl="node1" presStyleIdx="3" presStyleCnt="6">
        <dgm:presLayoutVars>
          <dgm:bulletEnabled val="1"/>
        </dgm:presLayoutVars>
      </dgm:prSet>
      <dgm:spPr/>
    </dgm:pt>
    <dgm:pt modelId="{64D982A6-EFB6-F94D-99BD-1305466D2121}" type="pres">
      <dgm:prSet presAssocID="{9F87BD47-EA45-EB49-BA31-DB8517E4DA60}" presName="parSpace" presStyleCnt="0"/>
      <dgm:spPr/>
    </dgm:pt>
    <dgm:pt modelId="{414F5109-C676-CD4C-994A-328EE78DD6B6}" type="pres">
      <dgm:prSet presAssocID="{66BC15CB-ABF0-174E-844D-ED4C6B50C2FF}" presName="parTxOnly" presStyleLbl="node1" presStyleIdx="4" presStyleCnt="6">
        <dgm:presLayoutVars>
          <dgm:bulletEnabled val="1"/>
        </dgm:presLayoutVars>
      </dgm:prSet>
      <dgm:spPr/>
    </dgm:pt>
    <dgm:pt modelId="{118C9EA1-8A50-9D42-86F0-6758FFD8B235}" type="pres">
      <dgm:prSet presAssocID="{2CB7CB52-58E9-F847-8916-466DFE5222E5}" presName="parSpace" presStyleCnt="0"/>
      <dgm:spPr/>
    </dgm:pt>
    <dgm:pt modelId="{0E3A3A8D-21A8-2B46-BB44-562D807BB102}" type="pres">
      <dgm:prSet presAssocID="{921EA737-DB2C-0646-86C5-B163D9148E29}" presName="parTxOnly" presStyleLbl="node1" presStyleIdx="5" presStyleCnt="6">
        <dgm:presLayoutVars>
          <dgm:bulletEnabled val="1"/>
        </dgm:presLayoutVars>
      </dgm:prSet>
      <dgm:spPr/>
    </dgm:pt>
  </dgm:ptLst>
  <dgm:cxnLst>
    <dgm:cxn modelId="{EB24F42A-7D90-4F44-816E-E00103623D4C}" type="presOf" srcId="{BD4B89B6-4D55-AE42-BE49-0D464FD2029A}" destId="{D508E7C8-2E29-CB41-9624-3A3B2B231C19}" srcOrd="0" destOrd="0" presId="urn:microsoft.com/office/officeart/2005/8/layout/hChevron3"/>
    <dgm:cxn modelId="{65412232-99DC-864E-862F-40DD96E09ED6}" type="presOf" srcId="{B3D5752B-FB99-D844-B706-339B7EA20E43}" destId="{DA47EAF5-3647-9D48-A88E-6BE9529D2177}" srcOrd="0" destOrd="0" presId="urn:microsoft.com/office/officeart/2005/8/layout/hChevron3"/>
    <dgm:cxn modelId="{ACB32B61-F38F-6D44-8BED-CE7441387C82}" type="presOf" srcId="{921EA737-DB2C-0646-86C5-B163D9148E29}" destId="{0E3A3A8D-21A8-2B46-BB44-562D807BB102}" srcOrd="0" destOrd="0" presId="urn:microsoft.com/office/officeart/2005/8/layout/hChevron3"/>
    <dgm:cxn modelId="{E5BAC376-ED13-964C-9193-D6854AABF368}" srcId="{B3D5752B-FB99-D844-B706-339B7EA20E43}" destId="{186256AE-ADA0-DF4F-9503-DFAA8AB597A6}" srcOrd="2" destOrd="0" parTransId="{B62FED18-0DB7-6B40-BD28-724A1A02C6B1}" sibTransId="{CEA72B9B-0C81-EE49-B668-BA89281CC7E4}"/>
    <dgm:cxn modelId="{6992F77F-59B7-E846-9E35-5ABA2B887B05}" srcId="{B3D5752B-FB99-D844-B706-339B7EA20E43}" destId="{66BC15CB-ABF0-174E-844D-ED4C6B50C2FF}" srcOrd="4" destOrd="0" parTransId="{928E02BC-5186-9A4E-9BC8-0938E8B936BC}" sibTransId="{2CB7CB52-58E9-F847-8916-466DFE5222E5}"/>
    <dgm:cxn modelId="{C43C0C85-AD2F-5E4E-9D2A-0CB3F9C1B24D}" type="presOf" srcId="{186256AE-ADA0-DF4F-9503-DFAA8AB597A6}" destId="{3720D977-9F7D-9644-85D0-BDF5362FEADB}" srcOrd="0" destOrd="0" presId="urn:microsoft.com/office/officeart/2005/8/layout/hChevron3"/>
    <dgm:cxn modelId="{77B5F390-3165-EE4C-8A89-897FABDEB1B4}" srcId="{B3D5752B-FB99-D844-B706-339B7EA20E43}" destId="{DA9D9E7C-3D01-9C4E-9E5D-D5193C1B4EA3}" srcOrd="1" destOrd="0" parTransId="{7BFE8418-24D5-7F44-AEB3-A345B42D96C9}" sibTransId="{D8D67A03-1188-E54B-B2DE-7A0A4A2F155F}"/>
    <dgm:cxn modelId="{3EF0F7BA-3367-7349-BBD7-7DB8C65264E7}" type="presOf" srcId="{66BC15CB-ABF0-174E-844D-ED4C6B50C2FF}" destId="{414F5109-C676-CD4C-994A-328EE78DD6B6}" srcOrd="0" destOrd="0" presId="urn:microsoft.com/office/officeart/2005/8/layout/hChevron3"/>
    <dgm:cxn modelId="{9CDC41C1-131D-1D47-9A16-00C9A11DA21E}" srcId="{B3D5752B-FB99-D844-B706-339B7EA20E43}" destId="{BD4B89B6-4D55-AE42-BE49-0D464FD2029A}" srcOrd="0" destOrd="0" parTransId="{45EBFDA8-5C7A-664B-B7E6-79876E23D2C0}" sibTransId="{CA2F65BF-7B98-CF49-91EF-657E01DDB0DF}"/>
    <dgm:cxn modelId="{CF6E52DB-DD6B-6C49-A2FE-8FC5D9FAAAAD}" type="presOf" srcId="{30435E09-D9A8-524E-B226-1A7EDB1B2DC6}" destId="{6614DC08-CDE0-D14C-B4DC-FE32BCFE5DF2}" srcOrd="0" destOrd="0" presId="urn:microsoft.com/office/officeart/2005/8/layout/hChevron3"/>
    <dgm:cxn modelId="{46DADCE5-B83D-7449-9819-C3CA8F1CEF36}" srcId="{B3D5752B-FB99-D844-B706-339B7EA20E43}" destId="{921EA737-DB2C-0646-86C5-B163D9148E29}" srcOrd="5" destOrd="0" parTransId="{ECD25B43-D91F-0E45-AE03-FC0BEBD43498}" sibTransId="{CBFE6BF0-4AF9-BA4B-A91E-E2F89644B0AE}"/>
    <dgm:cxn modelId="{997092E9-84D1-6B4E-B8C5-45047712B58B}" type="presOf" srcId="{DA9D9E7C-3D01-9C4E-9E5D-D5193C1B4EA3}" destId="{70FCE1FB-10EE-3D4D-B9A7-7D5DD21F77A7}" srcOrd="0" destOrd="0" presId="urn:microsoft.com/office/officeart/2005/8/layout/hChevron3"/>
    <dgm:cxn modelId="{2DF2FFEC-9429-1949-8C2D-0FB5B9AD2D79}" srcId="{B3D5752B-FB99-D844-B706-339B7EA20E43}" destId="{30435E09-D9A8-524E-B226-1A7EDB1B2DC6}" srcOrd="3" destOrd="0" parTransId="{12274014-51B1-834C-9AB5-C0CE7BDA0A37}" sibTransId="{9F87BD47-EA45-EB49-BA31-DB8517E4DA60}"/>
    <dgm:cxn modelId="{C5261E3E-E443-A947-BDEC-526B238BCEDB}" type="presParOf" srcId="{DA47EAF5-3647-9D48-A88E-6BE9529D2177}" destId="{D508E7C8-2E29-CB41-9624-3A3B2B231C19}" srcOrd="0" destOrd="0" presId="urn:microsoft.com/office/officeart/2005/8/layout/hChevron3"/>
    <dgm:cxn modelId="{3D21F589-B409-CD4A-BF46-15403FCA3927}" type="presParOf" srcId="{DA47EAF5-3647-9D48-A88E-6BE9529D2177}" destId="{76D5A8FF-9BE0-0041-8C09-C0D0552EB894}" srcOrd="1" destOrd="0" presId="urn:microsoft.com/office/officeart/2005/8/layout/hChevron3"/>
    <dgm:cxn modelId="{D8D5AE18-A1E6-E849-92F2-0A6A05ACD0B8}" type="presParOf" srcId="{DA47EAF5-3647-9D48-A88E-6BE9529D2177}" destId="{70FCE1FB-10EE-3D4D-B9A7-7D5DD21F77A7}" srcOrd="2" destOrd="0" presId="urn:microsoft.com/office/officeart/2005/8/layout/hChevron3"/>
    <dgm:cxn modelId="{D9B4675F-947D-EF44-B94F-8F27CDB6C97B}" type="presParOf" srcId="{DA47EAF5-3647-9D48-A88E-6BE9529D2177}" destId="{E0B681A3-C8F3-BB41-822D-5D827C008F68}" srcOrd="3" destOrd="0" presId="urn:microsoft.com/office/officeart/2005/8/layout/hChevron3"/>
    <dgm:cxn modelId="{EAB5288D-D6D8-3143-B33B-04105B4E32F1}" type="presParOf" srcId="{DA47EAF5-3647-9D48-A88E-6BE9529D2177}" destId="{3720D977-9F7D-9644-85D0-BDF5362FEADB}" srcOrd="4" destOrd="0" presId="urn:microsoft.com/office/officeart/2005/8/layout/hChevron3"/>
    <dgm:cxn modelId="{98AA5AD5-45D4-F748-8484-3A1D73D0E93E}" type="presParOf" srcId="{DA47EAF5-3647-9D48-A88E-6BE9529D2177}" destId="{FEF1194F-3840-1A4E-B990-84E7F985567A}" srcOrd="5" destOrd="0" presId="urn:microsoft.com/office/officeart/2005/8/layout/hChevron3"/>
    <dgm:cxn modelId="{A2C91E6F-5775-7842-9464-37AFEF2843CE}" type="presParOf" srcId="{DA47EAF5-3647-9D48-A88E-6BE9529D2177}" destId="{6614DC08-CDE0-D14C-B4DC-FE32BCFE5DF2}" srcOrd="6" destOrd="0" presId="urn:microsoft.com/office/officeart/2005/8/layout/hChevron3"/>
    <dgm:cxn modelId="{55B0AC2D-A4E6-B648-B8CC-1D4F014397A8}" type="presParOf" srcId="{DA47EAF5-3647-9D48-A88E-6BE9529D2177}" destId="{64D982A6-EFB6-F94D-99BD-1305466D2121}" srcOrd="7" destOrd="0" presId="urn:microsoft.com/office/officeart/2005/8/layout/hChevron3"/>
    <dgm:cxn modelId="{8E7C6FD9-6D1F-A046-9F0B-84195A210D35}" type="presParOf" srcId="{DA47EAF5-3647-9D48-A88E-6BE9529D2177}" destId="{414F5109-C676-CD4C-994A-328EE78DD6B6}" srcOrd="8" destOrd="0" presId="urn:microsoft.com/office/officeart/2005/8/layout/hChevron3"/>
    <dgm:cxn modelId="{69D0C466-28B2-ED45-8FB6-98F7F0077929}" type="presParOf" srcId="{DA47EAF5-3647-9D48-A88E-6BE9529D2177}" destId="{118C9EA1-8A50-9D42-86F0-6758FFD8B235}" srcOrd="9" destOrd="0" presId="urn:microsoft.com/office/officeart/2005/8/layout/hChevron3"/>
    <dgm:cxn modelId="{959ECF06-5F56-5245-843B-DCF341DECF76}" type="presParOf" srcId="{DA47EAF5-3647-9D48-A88E-6BE9529D2177}" destId="{0E3A3A8D-21A8-2B46-BB44-562D807BB102}" srcOrd="10" destOrd="0" presId="urn:microsoft.com/office/officeart/2005/8/layout/hChevron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B3D5752B-FB99-D844-B706-339B7EA20E43}" type="doc">
      <dgm:prSet loTypeId="urn:microsoft.com/office/officeart/2005/8/layout/hChevron3" loCatId="" qsTypeId="urn:microsoft.com/office/officeart/2005/8/quickstyle/simple3" qsCatId="simple" csTypeId="urn:microsoft.com/office/officeart/2005/8/colors/accent1_2" csCatId="accent1" phldr="1"/>
      <dgm:spPr/>
    </dgm:pt>
    <dgm:pt modelId="{BD4B89B6-4D55-AE42-BE49-0D464FD2029A}">
      <dgm:prSet phldrT="[Text]"/>
      <dgm:spPr>
        <a:solidFill>
          <a:schemeClr val="accent1">
            <a:lumMod val="40000"/>
            <a:lumOff val="60000"/>
          </a:schemeClr>
        </a:solidFill>
      </dgm:spPr>
      <dgm:t>
        <a:bodyPr/>
        <a:lstStyle/>
        <a:p>
          <a:r>
            <a:rPr lang="en-GB" dirty="0"/>
            <a:t>SFMS</a:t>
          </a:r>
        </a:p>
      </dgm:t>
    </dgm:pt>
    <dgm:pt modelId="{45EBFDA8-5C7A-664B-B7E6-79876E23D2C0}" type="parTrans" cxnId="{9CDC41C1-131D-1D47-9A16-00C9A11DA21E}">
      <dgm:prSet/>
      <dgm:spPr/>
      <dgm:t>
        <a:bodyPr/>
        <a:lstStyle/>
        <a:p>
          <a:endParaRPr lang="en-GB"/>
        </a:p>
      </dgm:t>
    </dgm:pt>
    <dgm:pt modelId="{CA2F65BF-7B98-CF49-91EF-657E01DDB0DF}" type="sibTrans" cxnId="{9CDC41C1-131D-1D47-9A16-00C9A11DA21E}">
      <dgm:prSet/>
      <dgm:spPr/>
      <dgm:t>
        <a:bodyPr/>
        <a:lstStyle/>
        <a:p>
          <a:endParaRPr lang="en-GB"/>
        </a:p>
      </dgm:t>
    </dgm:pt>
    <dgm:pt modelId="{DA9D9E7C-3D01-9C4E-9E5D-D5193C1B4EA3}">
      <dgm:prSet phldrT="[Text]"/>
      <dgm:spPr>
        <a:solidFill>
          <a:schemeClr val="accent1">
            <a:lumMod val="40000"/>
            <a:lumOff val="60000"/>
          </a:schemeClr>
        </a:solidFill>
      </dgm:spPr>
      <dgm:t>
        <a:bodyPr/>
        <a:lstStyle/>
        <a:p>
          <a:r>
            <a:rPr lang="en-GB" dirty="0"/>
            <a:t>DATA</a:t>
          </a:r>
        </a:p>
      </dgm:t>
    </dgm:pt>
    <dgm:pt modelId="{7BFE8418-24D5-7F44-AEB3-A345B42D96C9}" type="parTrans" cxnId="{77B5F390-3165-EE4C-8A89-897FABDEB1B4}">
      <dgm:prSet/>
      <dgm:spPr/>
      <dgm:t>
        <a:bodyPr/>
        <a:lstStyle/>
        <a:p>
          <a:endParaRPr lang="en-GB"/>
        </a:p>
      </dgm:t>
    </dgm:pt>
    <dgm:pt modelId="{D8D67A03-1188-E54B-B2DE-7A0A4A2F155F}" type="sibTrans" cxnId="{77B5F390-3165-EE4C-8A89-897FABDEB1B4}">
      <dgm:prSet/>
      <dgm:spPr/>
      <dgm:t>
        <a:bodyPr/>
        <a:lstStyle/>
        <a:p>
          <a:endParaRPr lang="en-GB"/>
        </a:p>
      </dgm:t>
    </dgm:pt>
    <dgm:pt modelId="{186256AE-ADA0-DF4F-9503-DFAA8AB597A6}">
      <dgm:prSet phldrT="[Text]"/>
      <dgm:spPr>
        <a:solidFill>
          <a:schemeClr val="accent1">
            <a:lumMod val="40000"/>
            <a:lumOff val="60000"/>
          </a:schemeClr>
        </a:solidFill>
      </dgm:spPr>
      <dgm:t>
        <a:bodyPr/>
        <a:lstStyle/>
        <a:p>
          <a:r>
            <a:rPr lang="en-GB" dirty="0"/>
            <a:t>SEDs</a:t>
          </a:r>
        </a:p>
      </dgm:t>
    </dgm:pt>
    <dgm:pt modelId="{B62FED18-0DB7-6B40-BD28-724A1A02C6B1}" type="parTrans" cxnId="{E5BAC376-ED13-964C-9193-D6854AABF368}">
      <dgm:prSet/>
      <dgm:spPr/>
      <dgm:t>
        <a:bodyPr/>
        <a:lstStyle/>
        <a:p>
          <a:endParaRPr lang="en-GB"/>
        </a:p>
      </dgm:t>
    </dgm:pt>
    <dgm:pt modelId="{CEA72B9B-0C81-EE49-B668-BA89281CC7E4}" type="sibTrans" cxnId="{E5BAC376-ED13-964C-9193-D6854AABF368}">
      <dgm:prSet/>
      <dgm:spPr/>
      <dgm:t>
        <a:bodyPr/>
        <a:lstStyle/>
        <a:p>
          <a:endParaRPr lang="en-GB"/>
        </a:p>
      </dgm:t>
    </dgm:pt>
    <dgm:pt modelId="{30435E09-D9A8-524E-B226-1A7EDB1B2DC6}">
      <dgm:prSet phldrT="[Text]"/>
      <dgm:spPr>
        <a:solidFill>
          <a:schemeClr val="accent6">
            <a:lumMod val="40000"/>
            <a:lumOff val="60000"/>
          </a:schemeClr>
        </a:solidFill>
      </dgm:spPr>
      <dgm:t>
        <a:bodyPr/>
        <a:lstStyle/>
        <a:p>
          <a:r>
            <a:rPr lang="en-GB" dirty="0"/>
            <a:t>MS</a:t>
          </a:r>
        </a:p>
      </dgm:t>
    </dgm:pt>
    <dgm:pt modelId="{12274014-51B1-834C-9AB5-C0CE7BDA0A37}" type="parTrans" cxnId="{2DF2FFEC-9429-1949-8C2D-0FB5B9AD2D79}">
      <dgm:prSet/>
      <dgm:spPr/>
      <dgm:t>
        <a:bodyPr/>
        <a:lstStyle/>
        <a:p>
          <a:endParaRPr lang="en-GB"/>
        </a:p>
      </dgm:t>
    </dgm:pt>
    <dgm:pt modelId="{9F87BD47-EA45-EB49-BA31-DB8517E4DA60}" type="sibTrans" cxnId="{2DF2FFEC-9429-1949-8C2D-0FB5B9AD2D79}">
      <dgm:prSet/>
      <dgm:spPr/>
      <dgm:t>
        <a:bodyPr/>
        <a:lstStyle/>
        <a:p>
          <a:endParaRPr lang="en-GB"/>
        </a:p>
      </dgm:t>
    </dgm:pt>
    <dgm:pt modelId="{66BC15CB-ABF0-174E-844D-ED4C6B50C2FF}">
      <dgm:prSet phldrT="[Text]"/>
      <dgm:spPr>
        <a:solidFill>
          <a:schemeClr val="accent1">
            <a:lumMod val="40000"/>
            <a:lumOff val="60000"/>
          </a:schemeClr>
        </a:solidFill>
      </dgm:spPr>
      <dgm:t>
        <a:bodyPr/>
        <a:lstStyle/>
        <a:p>
          <a:r>
            <a:rPr lang="en-GB" dirty="0"/>
            <a:t>RESULTS</a:t>
          </a:r>
        </a:p>
      </dgm:t>
    </dgm:pt>
    <dgm:pt modelId="{928E02BC-5186-9A4E-9BC8-0938E8B936BC}" type="parTrans" cxnId="{6992F77F-59B7-E846-9E35-5ABA2B887B05}">
      <dgm:prSet/>
      <dgm:spPr/>
      <dgm:t>
        <a:bodyPr/>
        <a:lstStyle/>
        <a:p>
          <a:endParaRPr lang="en-GB"/>
        </a:p>
      </dgm:t>
    </dgm:pt>
    <dgm:pt modelId="{2CB7CB52-58E9-F847-8916-466DFE5222E5}" type="sibTrans" cxnId="{6992F77F-59B7-E846-9E35-5ABA2B887B05}">
      <dgm:prSet/>
      <dgm:spPr/>
      <dgm:t>
        <a:bodyPr/>
        <a:lstStyle/>
        <a:p>
          <a:endParaRPr lang="en-GB"/>
        </a:p>
      </dgm:t>
    </dgm:pt>
    <dgm:pt modelId="{921EA737-DB2C-0646-86C5-B163D9148E29}">
      <dgm:prSet phldrT="[Text]"/>
      <dgm:spPr>
        <a:solidFill>
          <a:schemeClr val="accent1">
            <a:lumMod val="40000"/>
            <a:lumOff val="60000"/>
          </a:schemeClr>
        </a:solidFill>
      </dgm:spPr>
      <dgm:t>
        <a:bodyPr/>
        <a:lstStyle/>
        <a:p>
          <a:r>
            <a:rPr lang="en-GB" dirty="0"/>
            <a:t>CONCLUSION</a:t>
          </a:r>
        </a:p>
      </dgm:t>
    </dgm:pt>
    <dgm:pt modelId="{ECD25B43-D91F-0E45-AE03-FC0BEBD43498}" type="parTrans" cxnId="{46DADCE5-B83D-7449-9819-C3CA8F1CEF36}">
      <dgm:prSet/>
      <dgm:spPr/>
      <dgm:t>
        <a:bodyPr/>
        <a:lstStyle/>
        <a:p>
          <a:endParaRPr lang="en-GB"/>
        </a:p>
      </dgm:t>
    </dgm:pt>
    <dgm:pt modelId="{CBFE6BF0-4AF9-BA4B-A91E-E2F89644B0AE}" type="sibTrans" cxnId="{46DADCE5-B83D-7449-9819-C3CA8F1CEF36}">
      <dgm:prSet/>
      <dgm:spPr/>
      <dgm:t>
        <a:bodyPr/>
        <a:lstStyle/>
        <a:p>
          <a:endParaRPr lang="en-GB"/>
        </a:p>
      </dgm:t>
    </dgm:pt>
    <dgm:pt modelId="{DA47EAF5-3647-9D48-A88E-6BE9529D2177}" type="pres">
      <dgm:prSet presAssocID="{B3D5752B-FB99-D844-B706-339B7EA20E43}" presName="Name0" presStyleCnt="0">
        <dgm:presLayoutVars>
          <dgm:dir/>
          <dgm:resizeHandles val="exact"/>
        </dgm:presLayoutVars>
      </dgm:prSet>
      <dgm:spPr/>
    </dgm:pt>
    <dgm:pt modelId="{D508E7C8-2E29-CB41-9624-3A3B2B231C19}" type="pres">
      <dgm:prSet presAssocID="{BD4B89B6-4D55-AE42-BE49-0D464FD2029A}" presName="parTxOnly" presStyleLbl="node1" presStyleIdx="0" presStyleCnt="6">
        <dgm:presLayoutVars>
          <dgm:bulletEnabled val="1"/>
        </dgm:presLayoutVars>
      </dgm:prSet>
      <dgm:spPr/>
    </dgm:pt>
    <dgm:pt modelId="{76D5A8FF-9BE0-0041-8C09-C0D0552EB894}" type="pres">
      <dgm:prSet presAssocID="{CA2F65BF-7B98-CF49-91EF-657E01DDB0DF}" presName="parSpace" presStyleCnt="0"/>
      <dgm:spPr/>
    </dgm:pt>
    <dgm:pt modelId="{70FCE1FB-10EE-3D4D-B9A7-7D5DD21F77A7}" type="pres">
      <dgm:prSet presAssocID="{DA9D9E7C-3D01-9C4E-9E5D-D5193C1B4EA3}" presName="parTxOnly" presStyleLbl="node1" presStyleIdx="1" presStyleCnt="6">
        <dgm:presLayoutVars>
          <dgm:bulletEnabled val="1"/>
        </dgm:presLayoutVars>
      </dgm:prSet>
      <dgm:spPr/>
    </dgm:pt>
    <dgm:pt modelId="{E0B681A3-C8F3-BB41-822D-5D827C008F68}" type="pres">
      <dgm:prSet presAssocID="{D8D67A03-1188-E54B-B2DE-7A0A4A2F155F}" presName="parSpace" presStyleCnt="0"/>
      <dgm:spPr/>
    </dgm:pt>
    <dgm:pt modelId="{3720D977-9F7D-9644-85D0-BDF5362FEADB}" type="pres">
      <dgm:prSet presAssocID="{186256AE-ADA0-DF4F-9503-DFAA8AB597A6}" presName="parTxOnly" presStyleLbl="node1" presStyleIdx="2" presStyleCnt="6">
        <dgm:presLayoutVars>
          <dgm:bulletEnabled val="1"/>
        </dgm:presLayoutVars>
      </dgm:prSet>
      <dgm:spPr/>
    </dgm:pt>
    <dgm:pt modelId="{FEF1194F-3840-1A4E-B990-84E7F985567A}" type="pres">
      <dgm:prSet presAssocID="{CEA72B9B-0C81-EE49-B668-BA89281CC7E4}" presName="parSpace" presStyleCnt="0"/>
      <dgm:spPr/>
    </dgm:pt>
    <dgm:pt modelId="{6614DC08-CDE0-D14C-B4DC-FE32BCFE5DF2}" type="pres">
      <dgm:prSet presAssocID="{30435E09-D9A8-524E-B226-1A7EDB1B2DC6}" presName="parTxOnly" presStyleLbl="node1" presStyleIdx="3" presStyleCnt="6">
        <dgm:presLayoutVars>
          <dgm:bulletEnabled val="1"/>
        </dgm:presLayoutVars>
      </dgm:prSet>
      <dgm:spPr/>
    </dgm:pt>
    <dgm:pt modelId="{64D982A6-EFB6-F94D-99BD-1305466D2121}" type="pres">
      <dgm:prSet presAssocID="{9F87BD47-EA45-EB49-BA31-DB8517E4DA60}" presName="parSpace" presStyleCnt="0"/>
      <dgm:spPr/>
    </dgm:pt>
    <dgm:pt modelId="{414F5109-C676-CD4C-994A-328EE78DD6B6}" type="pres">
      <dgm:prSet presAssocID="{66BC15CB-ABF0-174E-844D-ED4C6B50C2FF}" presName="parTxOnly" presStyleLbl="node1" presStyleIdx="4" presStyleCnt="6">
        <dgm:presLayoutVars>
          <dgm:bulletEnabled val="1"/>
        </dgm:presLayoutVars>
      </dgm:prSet>
      <dgm:spPr/>
    </dgm:pt>
    <dgm:pt modelId="{118C9EA1-8A50-9D42-86F0-6758FFD8B235}" type="pres">
      <dgm:prSet presAssocID="{2CB7CB52-58E9-F847-8916-466DFE5222E5}" presName="parSpace" presStyleCnt="0"/>
      <dgm:spPr/>
    </dgm:pt>
    <dgm:pt modelId="{0E3A3A8D-21A8-2B46-BB44-562D807BB102}" type="pres">
      <dgm:prSet presAssocID="{921EA737-DB2C-0646-86C5-B163D9148E29}" presName="parTxOnly" presStyleLbl="node1" presStyleIdx="5" presStyleCnt="6">
        <dgm:presLayoutVars>
          <dgm:bulletEnabled val="1"/>
        </dgm:presLayoutVars>
      </dgm:prSet>
      <dgm:spPr/>
    </dgm:pt>
  </dgm:ptLst>
  <dgm:cxnLst>
    <dgm:cxn modelId="{EB24F42A-7D90-4F44-816E-E00103623D4C}" type="presOf" srcId="{BD4B89B6-4D55-AE42-BE49-0D464FD2029A}" destId="{D508E7C8-2E29-CB41-9624-3A3B2B231C19}" srcOrd="0" destOrd="0" presId="urn:microsoft.com/office/officeart/2005/8/layout/hChevron3"/>
    <dgm:cxn modelId="{65412232-99DC-864E-862F-40DD96E09ED6}" type="presOf" srcId="{B3D5752B-FB99-D844-B706-339B7EA20E43}" destId="{DA47EAF5-3647-9D48-A88E-6BE9529D2177}" srcOrd="0" destOrd="0" presId="urn:microsoft.com/office/officeart/2005/8/layout/hChevron3"/>
    <dgm:cxn modelId="{ACB32B61-F38F-6D44-8BED-CE7441387C82}" type="presOf" srcId="{921EA737-DB2C-0646-86C5-B163D9148E29}" destId="{0E3A3A8D-21A8-2B46-BB44-562D807BB102}" srcOrd="0" destOrd="0" presId="urn:microsoft.com/office/officeart/2005/8/layout/hChevron3"/>
    <dgm:cxn modelId="{E5BAC376-ED13-964C-9193-D6854AABF368}" srcId="{B3D5752B-FB99-D844-B706-339B7EA20E43}" destId="{186256AE-ADA0-DF4F-9503-DFAA8AB597A6}" srcOrd="2" destOrd="0" parTransId="{B62FED18-0DB7-6B40-BD28-724A1A02C6B1}" sibTransId="{CEA72B9B-0C81-EE49-B668-BA89281CC7E4}"/>
    <dgm:cxn modelId="{6992F77F-59B7-E846-9E35-5ABA2B887B05}" srcId="{B3D5752B-FB99-D844-B706-339B7EA20E43}" destId="{66BC15CB-ABF0-174E-844D-ED4C6B50C2FF}" srcOrd="4" destOrd="0" parTransId="{928E02BC-5186-9A4E-9BC8-0938E8B936BC}" sibTransId="{2CB7CB52-58E9-F847-8916-466DFE5222E5}"/>
    <dgm:cxn modelId="{C43C0C85-AD2F-5E4E-9D2A-0CB3F9C1B24D}" type="presOf" srcId="{186256AE-ADA0-DF4F-9503-DFAA8AB597A6}" destId="{3720D977-9F7D-9644-85D0-BDF5362FEADB}" srcOrd="0" destOrd="0" presId="urn:microsoft.com/office/officeart/2005/8/layout/hChevron3"/>
    <dgm:cxn modelId="{77B5F390-3165-EE4C-8A89-897FABDEB1B4}" srcId="{B3D5752B-FB99-D844-B706-339B7EA20E43}" destId="{DA9D9E7C-3D01-9C4E-9E5D-D5193C1B4EA3}" srcOrd="1" destOrd="0" parTransId="{7BFE8418-24D5-7F44-AEB3-A345B42D96C9}" sibTransId="{D8D67A03-1188-E54B-B2DE-7A0A4A2F155F}"/>
    <dgm:cxn modelId="{3EF0F7BA-3367-7349-BBD7-7DB8C65264E7}" type="presOf" srcId="{66BC15CB-ABF0-174E-844D-ED4C6B50C2FF}" destId="{414F5109-C676-CD4C-994A-328EE78DD6B6}" srcOrd="0" destOrd="0" presId="urn:microsoft.com/office/officeart/2005/8/layout/hChevron3"/>
    <dgm:cxn modelId="{9CDC41C1-131D-1D47-9A16-00C9A11DA21E}" srcId="{B3D5752B-FB99-D844-B706-339B7EA20E43}" destId="{BD4B89B6-4D55-AE42-BE49-0D464FD2029A}" srcOrd="0" destOrd="0" parTransId="{45EBFDA8-5C7A-664B-B7E6-79876E23D2C0}" sibTransId="{CA2F65BF-7B98-CF49-91EF-657E01DDB0DF}"/>
    <dgm:cxn modelId="{CF6E52DB-DD6B-6C49-A2FE-8FC5D9FAAAAD}" type="presOf" srcId="{30435E09-D9A8-524E-B226-1A7EDB1B2DC6}" destId="{6614DC08-CDE0-D14C-B4DC-FE32BCFE5DF2}" srcOrd="0" destOrd="0" presId="urn:microsoft.com/office/officeart/2005/8/layout/hChevron3"/>
    <dgm:cxn modelId="{46DADCE5-B83D-7449-9819-C3CA8F1CEF36}" srcId="{B3D5752B-FB99-D844-B706-339B7EA20E43}" destId="{921EA737-DB2C-0646-86C5-B163D9148E29}" srcOrd="5" destOrd="0" parTransId="{ECD25B43-D91F-0E45-AE03-FC0BEBD43498}" sibTransId="{CBFE6BF0-4AF9-BA4B-A91E-E2F89644B0AE}"/>
    <dgm:cxn modelId="{997092E9-84D1-6B4E-B8C5-45047712B58B}" type="presOf" srcId="{DA9D9E7C-3D01-9C4E-9E5D-D5193C1B4EA3}" destId="{70FCE1FB-10EE-3D4D-B9A7-7D5DD21F77A7}" srcOrd="0" destOrd="0" presId="urn:microsoft.com/office/officeart/2005/8/layout/hChevron3"/>
    <dgm:cxn modelId="{2DF2FFEC-9429-1949-8C2D-0FB5B9AD2D79}" srcId="{B3D5752B-FB99-D844-B706-339B7EA20E43}" destId="{30435E09-D9A8-524E-B226-1A7EDB1B2DC6}" srcOrd="3" destOrd="0" parTransId="{12274014-51B1-834C-9AB5-C0CE7BDA0A37}" sibTransId="{9F87BD47-EA45-EB49-BA31-DB8517E4DA60}"/>
    <dgm:cxn modelId="{C5261E3E-E443-A947-BDEC-526B238BCEDB}" type="presParOf" srcId="{DA47EAF5-3647-9D48-A88E-6BE9529D2177}" destId="{D508E7C8-2E29-CB41-9624-3A3B2B231C19}" srcOrd="0" destOrd="0" presId="urn:microsoft.com/office/officeart/2005/8/layout/hChevron3"/>
    <dgm:cxn modelId="{3D21F589-B409-CD4A-BF46-15403FCA3927}" type="presParOf" srcId="{DA47EAF5-3647-9D48-A88E-6BE9529D2177}" destId="{76D5A8FF-9BE0-0041-8C09-C0D0552EB894}" srcOrd="1" destOrd="0" presId="urn:microsoft.com/office/officeart/2005/8/layout/hChevron3"/>
    <dgm:cxn modelId="{D8D5AE18-A1E6-E849-92F2-0A6A05ACD0B8}" type="presParOf" srcId="{DA47EAF5-3647-9D48-A88E-6BE9529D2177}" destId="{70FCE1FB-10EE-3D4D-B9A7-7D5DD21F77A7}" srcOrd="2" destOrd="0" presId="urn:microsoft.com/office/officeart/2005/8/layout/hChevron3"/>
    <dgm:cxn modelId="{D9B4675F-947D-EF44-B94F-8F27CDB6C97B}" type="presParOf" srcId="{DA47EAF5-3647-9D48-A88E-6BE9529D2177}" destId="{E0B681A3-C8F3-BB41-822D-5D827C008F68}" srcOrd="3" destOrd="0" presId="urn:microsoft.com/office/officeart/2005/8/layout/hChevron3"/>
    <dgm:cxn modelId="{EAB5288D-D6D8-3143-B33B-04105B4E32F1}" type="presParOf" srcId="{DA47EAF5-3647-9D48-A88E-6BE9529D2177}" destId="{3720D977-9F7D-9644-85D0-BDF5362FEADB}" srcOrd="4" destOrd="0" presId="urn:microsoft.com/office/officeart/2005/8/layout/hChevron3"/>
    <dgm:cxn modelId="{98AA5AD5-45D4-F748-8484-3A1D73D0E93E}" type="presParOf" srcId="{DA47EAF5-3647-9D48-A88E-6BE9529D2177}" destId="{FEF1194F-3840-1A4E-B990-84E7F985567A}" srcOrd="5" destOrd="0" presId="urn:microsoft.com/office/officeart/2005/8/layout/hChevron3"/>
    <dgm:cxn modelId="{A2C91E6F-5775-7842-9464-37AFEF2843CE}" type="presParOf" srcId="{DA47EAF5-3647-9D48-A88E-6BE9529D2177}" destId="{6614DC08-CDE0-D14C-B4DC-FE32BCFE5DF2}" srcOrd="6" destOrd="0" presId="urn:microsoft.com/office/officeart/2005/8/layout/hChevron3"/>
    <dgm:cxn modelId="{55B0AC2D-A4E6-B648-B8CC-1D4F014397A8}" type="presParOf" srcId="{DA47EAF5-3647-9D48-A88E-6BE9529D2177}" destId="{64D982A6-EFB6-F94D-99BD-1305466D2121}" srcOrd="7" destOrd="0" presId="urn:microsoft.com/office/officeart/2005/8/layout/hChevron3"/>
    <dgm:cxn modelId="{8E7C6FD9-6D1F-A046-9F0B-84195A210D35}" type="presParOf" srcId="{DA47EAF5-3647-9D48-A88E-6BE9529D2177}" destId="{414F5109-C676-CD4C-994A-328EE78DD6B6}" srcOrd="8" destOrd="0" presId="urn:microsoft.com/office/officeart/2005/8/layout/hChevron3"/>
    <dgm:cxn modelId="{69D0C466-28B2-ED45-8FB6-98F7F0077929}" type="presParOf" srcId="{DA47EAF5-3647-9D48-A88E-6BE9529D2177}" destId="{118C9EA1-8A50-9D42-86F0-6758FFD8B235}" srcOrd="9" destOrd="0" presId="urn:microsoft.com/office/officeart/2005/8/layout/hChevron3"/>
    <dgm:cxn modelId="{959ECF06-5F56-5245-843B-DCF341DECF76}" type="presParOf" srcId="{DA47EAF5-3647-9D48-A88E-6BE9529D2177}" destId="{0E3A3A8D-21A8-2B46-BB44-562D807BB102}" srcOrd="10"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B3D5752B-FB99-D844-B706-339B7EA20E43}" type="doc">
      <dgm:prSet loTypeId="urn:microsoft.com/office/officeart/2005/8/layout/hChevron3" loCatId="" qsTypeId="urn:microsoft.com/office/officeart/2005/8/quickstyle/simple3" qsCatId="simple" csTypeId="urn:microsoft.com/office/officeart/2005/8/colors/accent1_2" csCatId="accent1" phldr="1"/>
      <dgm:spPr/>
    </dgm:pt>
    <dgm:pt modelId="{BD4B89B6-4D55-AE42-BE49-0D464FD2029A}">
      <dgm:prSet phldrT="[Text]"/>
      <dgm:spPr>
        <a:solidFill>
          <a:schemeClr val="accent1">
            <a:lumMod val="40000"/>
            <a:lumOff val="60000"/>
          </a:schemeClr>
        </a:solidFill>
      </dgm:spPr>
      <dgm:t>
        <a:bodyPr/>
        <a:lstStyle/>
        <a:p>
          <a:r>
            <a:rPr lang="en-GB" dirty="0"/>
            <a:t>SFMS</a:t>
          </a:r>
        </a:p>
      </dgm:t>
    </dgm:pt>
    <dgm:pt modelId="{45EBFDA8-5C7A-664B-B7E6-79876E23D2C0}" type="parTrans" cxnId="{9CDC41C1-131D-1D47-9A16-00C9A11DA21E}">
      <dgm:prSet/>
      <dgm:spPr/>
      <dgm:t>
        <a:bodyPr/>
        <a:lstStyle/>
        <a:p>
          <a:endParaRPr lang="en-GB"/>
        </a:p>
      </dgm:t>
    </dgm:pt>
    <dgm:pt modelId="{CA2F65BF-7B98-CF49-91EF-657E01DDB0DF}" type="sibTrans" cxnId="{9CDC41C1-131D-1D47-9A16-00C9A11DA21E}">
      <dgm:prSet/>
      <dgm:spPr/>
      <dgm:t>
        <a:bodyPr/>
        <a:lstStyle/>
        <a:p>
          <a:endParaRPr lang="en-GB"/>
        </a:p>
      </dgm:t>
    </dgm:pt>
    <dgm:pt modelId="{DA9D9E7C-3D01-9C4E-9E5D-D5193C1B4EA3}">
      <dgm:prSet phldrT="[Text]"/>
      <dgm:spPr>
        <a:solidFill>
          <a:schemeClr val="accent1">
            <a:lumMod val="40000"/>
            <a:lumOff val="60000"/>
          </a:schemeClr>
        </a:solidFill>
      </dgm:spPr>
      <dgm:t>
        <a:bodyPr/>
        <a:lstStyle/>
        <a:p>
          <a:r>
            <a:rPr lang="en-GB" dirty="0"/>
            <a:t>DATA</a:t>
          </a:r>
        </a:p>
      </dgm:t>
    </dgm:pt>
    <dgm:pt modelId="{7BFE8418-24D5-7F44-AEB3-A345B42D96C9}" type="parTrans" cxnId="{77B5F390-3165-EE4C-8A89-897FABDEB1B4}">
      <dgm:prSet/>
      <dgm:spPr/>
      <dgm:t>
        <a:bodyPr/>
        <a:lstStyle/>
        <a:p>
          <a:endParaRPr lang="en-GB"/>
        </a:p>
      </dgm:t>
    </dgm:pt>
    <dgm:pt modelId="{D8D67A03-1188-E54B-B2DE-7A0A4A2F155F}" type="sibTrans" cxnId="{77B5F390-3165-EE4C-8A89-897FABDEB1B4}">
      <dgm:prSet/>
      <dgm:spPr/>
      <dgm:t>
        <a:bodyPr/>
        <a:lstStyle/>
        <a:p>
          <a:endParaRPr lang="en-GB"/>
        </a:p>
      </dgm:t>
    </dgm:pt>
    <dgm:pt modelId="{186256AE-ADA0-DF4F-9503-DFAA8AB597A6}">
      <dgm:prSet phldrT="[Text]"/>
      <dgm:spPr>
        <a:solidFill>
          <a:schemeClr val="accent1">
            <a:lumMod val="40000"/>
            <a:lumOff val="60000"/>
          </a:schemeClr>
        </a:solidFill>
      </dgm:spPr>
      <dgm:t>
        <a:bodyPr/>
        <a:lstStyle/>
        <a:p>
          <a:r>
            <a:rPr lang="en-GB" dirty="0"/>
            <a:t>SEDs</a:t>
          </a:r>
        </a:p>
      </dgm:t>
    </dgm:pt>
    <dgm:pt modelId="{B62FED18-0DB7-6B40-BD28-724A1A02C6B1}" type="parTrans" cxnId="{E5BAC376-ED13-964C-9193-D6854AABF368}">
      <dgm:prSet/>
      <dgm:spPr/>
      <dgm:t>
        <a:bodyPr/>
        <a:lstStyle/>
        <a:p>
          <a:endParaRPr lang="en-GB"/>
        </a:p>
      </dgm:t>
    </dgm:pt>
    <dgm:pt modelId="{CEA72B9B-0C81-EE49-B668-BA89281CC7E4}" type="sibTrans" cxnId="{E5BAC376-ED13-964C-9193-D6854AABF368}">
      <dgm:prSet/>
      <dgm:spPr/>
      <dgm:t>
        <a:bodyPr/>
        <a:lstStyle/>
        <a:p>
          <a:endParaRPr lang="en-GB"/>
        </a:p>
      </dgm:t>
    </dgm:pt>
    <dgm:pt modelId="{30435E09-D9A8-524E-B226-1A7EDB1B2DC6}">
      <dgm:prSet phldrT="[Text]"/>
      <dgm:spPr>
        <a:solidFill>
          <a:schemeClr val="accent6">
            <a:lumMod val="40000"/>
            <a:lumOff val="60000"/>
          </a:schemeClr>
        </a:solidFill>
      </dgm:spPr>
      <dgm:t>
        <a:bodyPr/>
        <a:lstStyle/>
        <a:p>
          <a:r>
            <a:rPr lang="en-GB" dirty="0"/>
            <a:t>MS</a:t>
          </a:r>
        </a:p>
      </dgm:t>
    </dgm:pt>
    <dgm:pt modelId="{12274014-51B1-834C-9AB5-C0CE7BDA0A37}" type="parTrans" cxnId="{2DF2FFEC-9429-1949-8C2D-0FB5B9AD2D79}">
      <dgm:prSet/>
      <dgm:spPr/>
      <dgm:t>
        <a:bodyPr/>
        <a:lstStyle/>
        <a:p>
          <a:endParaRPr lang="en-GB"/>
        </a:p>
      </dgm:t>
    </dgm:pt>
    <dgm:pt modelId="{9F87BD47-EA45-EB49-BA31-DB8517E4DA60}" type="sibTrans" cxnId="{2DF2FFEC-9429-1949-8C2D-0FB5B9AD2D79}">
      <dgm:prSet/>
      <dgm:spPr/>
      <dgm:t>
        <a:bodyPr/>
        <a:lstStyle/>
        <a:p>
          <a:endParaRPr lang="en-GB"/>
        </a:p>
      </dgm:t>
    </dgm:pt>
    <dgm:pt modelId="{66BC15CB-ABF0-174E-844D-ED4C6B50C2FF}">
      <dgm:prSet phldrT="[Text]"/>
      <dgm:spPr>
        <a:solidFill>
          <a:schemeClr val="accent1">
            <a:lumMod val="40000"/>
            <a:lumOff val="60000"/>
          </a:schemeClr>
        </a:solidFill>
      </dgm:spPr>
      <dgm:t>
        <a:bodyPr/>
        <a:lstStyle/>
        <a:p>
          <a:r>
            <a:rPr lang="en-GB" dirty="0"/>
            <a:t>RESULTS</a:t>
          </a:r>
        </a:p>
      </dgm:t>
    </dgm:pt>
    <dgm:pt modelId="{928E02BC-5186-9A4E-9BC8-0938E8B936BC}" type="parTrans" cxnId="{6992F77F-59B7-E846-9E35-5ABA2B887B05}">
      <dgm:prSet/>
      <dgm:spPr/>
      <dgm:t>
        <a:bodyPr/>
        <a:lstStyle/>
        <a:p>
          <a:endParaRPr lang="en-GB"/>
        </a:p>
      </dgm:t>
    </dgm:pt>
    <dgm:pt modelId="{2CB7CB52-58E9-F847-8916-466DFE5222E5}" type="sibTrans" cxnId="{6992F77F-59B7-E846-9E35-5ABA2B887B05}">
      <dgm:prSet/>
      <dgm:spPr/>
      <dgm:t>
        <a:bodyPr/>
        <a:lstStyle/>
        <a:p>
          <a:endParaRPr lang="en-GB"/>
        </a:p>
      </dgm:t>
    </dgm:pt>
    <dgm:pt modelId="{921EA737-DB2C-0646-86C5-B163D9148E29}">
      <dgm:prSet phldrT="[Text]"/>
      <dgm:spPr>
        <a:solidFill>
          <a:schemeClr val="accent1">
            <a:lumMod val="40000"/>
            <a:lumOff val="60000"/>
          </a:schemeClr>
        </a:solidFill>
      </dgm:spPr>
      <dgm:t>
        <a:bodyPr/>
        <a:lstStyle/>
        <a:p>
          <a:r>
            <a:rPr lang="en-GB" dirty="0"/>
            <a:t>CONCLUSION</a:t>
          </a:r>
        </a:p>
      </dgm:t>
    </dgm:pt>
    <dgm:pt modelId="{ECD25B43-D91F-0E45-AE03-FC0BEBD43498}" type="parTrans" cxnId="{46DADCE5-B83D-7449-9819-C3CA8F1CEF36}">
      <dgm:prSet/>
      <dgm:spPr/>
      <dgm:t>
        <a:bodyPr/>
        <a:lstStyle/>
        <a:p>
          <a:endParaRPr lang="en-GB"/>
        </a:p>
      </dgm:t>
    </dgm:pt>
    <dgm:pt modelId="{CBFE6BF0-4AF9-BA4B-A91E-E2F89644B0AE}" type="sibTrans" cxnId="{46DADCE5-B83D-7449-9819-C3CA8F1CEF36}">
      <dgm:prSet/>
      <dgm:spPr/>
      <dgm:t>
        <a:bodyPr/>
        <a:lstStyle/>
        <a:p>
          <a:endParaRPr lang="en-GB"/>
        </a:p>
      </dgm:t>
    </dgm:pt>
    <dgm:pt modelId="{DA47EAF5-3647-9D48-A88E-6BE9529D2177}" type="pres">
      <dgm:prSet presAssocID="{B3D5752B-FB99-D844-B706-339B7EA20E43}" presName="Name0" presStyleCnt="0">
        <dgm:presLayoutVars>
          <dgm:dir/>
          <dgm:resizeHandles val="exact"/>
        </dgm:presLayoutVars>
      </dgm:prSet>
      <dgm:spPr/>
    </dgm:pt>
    <dgm:pt modelId="{D508E7C8-2E29-CB41-9624-3A3B2B231C19}" type="pres">
      <dgm:prSet presAssocID="{BD4B89B6-4D55-AE42-BE49-0D464FD2029A}" presName="parTxOnly" presStyleLbl="node1" presStyleIdx="0" presStyleCnt="6">
        <dgm:presLayoutVars>
          <dgm:bulletEnabled val="1"/>
        </dgm:presLayoutVars>
      </dgm:prSet>
      <dgm:spPr/>
    </dgm:pt>
    <dgm:pt modelId="{76D5A8FF-9BE0-0041-8C09-C0D0552EB894}" type="pres">
      <dgm:prSet presAssocID="{CA2F65BF-7B98-CF49-91EF-657E01DDB0DF}" presName="parSpace" presStyleCnt="0"/>
      <dgm:spPr/>
    </dgm:pt>
    <dgm:pt modelId="{70FCE1FB-10EE-3D4D-B9A7-7D5DD21F77A7}" type="pres">
      <dgm:prSet presAssocID="{DA9D9E7C-3D01-9C4E-9E5D-D5193C1B4EA3}" presName="parTxOnly" presStyleLbl="node1" presStyleIdx="1" presStyleCnt="6">
        <dgm:presLayoutVars>
          <dgm:bulletEnabled val="1"/>
        </dgm:presLayoutVars>
      </dgm:prSet>
      <dgm:spPr/>
    </dgm:pt>
    <dgm:pt modelId="{E0B681A3-C8F3-BB41-822D-5D827C008F68}" type="pres">
      <dgm:prSet presAssocID="{D8D67A03-1188-E54B-B2DE-7A0A4A2F155F}" presName="parSpace" presStyleCnt="0"/>
      <dgm:spPr/>
    </dgm:pt>
    <dgm:pt modelId="{3720D977-9F7D-9644-85D0-BDF5362FEADB}" type="pres">
      <dgm:prSet presAssocID="{186256AE-ADA0-DF4F-9503-DFAA8AB597A6}" presName="parTxOnly" presStyleLbl="node1" presStyleIdx="2" presStyleCnt="6">
        <dgm:presLayoutVars>
          <dgm:bulletEnabled val="1"/>
        </dgm:presLayoutVars>
      </dgm:prSet>
      <dgm:spPr/>
    </dgm:pt>
    <dgm:pt modelId="{FEF1194F-3840-1A4E-B990-84E7F985567A}" type="pres">
      <dgm:prSet presAssocID="{CEA72B9B-0C81-EE49-B668-BA89281CC7E4}" presName="parSpace" presStyleCnt="0"/>
      <dgm:spPr/>
    </dgm:pt>
    <dgm:pt modelId="{6614DC08-CDE0-D14C-B4DC-FE32BCFE5DF2}" type="pres">
      <dgm:prSet presAssocID="{30435E09-D9A8-524E-B226-1A7EDB1B2DC6}" presName="parTxOnly" presStyleLbl="node1" presStyleIdx="3" presStyleCnt="6">
        <dgm:presLayoutVars>
          <dgm:bulletEnabled val="1"/>
        </dgm:presLayoutVars>
      </dgm:prSet>
      <dgm:spPr/>
    </dgm:pt>
    <dgm:pt modelId="{64D982A6-EFB6-F94D-99BD-1305466D2121}" type="pres">
      <dgm:prSet presAssocID="{9F87BD47-EA45-EB49-BA31-DB8517E4DA60}" presName="parSpace" presStyleCnt="0"/>
      <dgm:spPr/>
    </dgm:pt>
    <dgm:pt modelId="{414F5109-C676-CD4C-994A-328EE78DD6B6}" type="pres">
      <dgm:prSet presAssocID="{66BC15CB-ABF0-174E-844D-ED4C6B50C2FF}" presName="parTxOnly" presStyleLbl="node1" presStyleIdx="4" presStyleCnt="6">
        <dgm:presLayoutVars>
          <dgm:bulletEnabled val="1"/>
        </dgm:presLayoutVars>
      </dgm:prSet>
      <dgm:spPr/>
    </dgm:pt>
    <dgm:pt modelId="{118C9EA1-8A50-9D42-86F0-6758FFD8B235}" type="pres">
      <dgm:prSet presAssocID="{2CB7CB52-58E9-F847-8916-466DFE5222E5}" presName="parSpace" presStyleCnt="0"/>
      <dgm:spPr/>
    </dgm:pt>
    <dgm:pt modelId="{0E3A3A8D-21A8-2B46-BB44-562D807BB102}" type="pres">
      <dgm:prSet presAssocID="{921EA737-DB2C-0646-86C5-B163D9148E29}" presName="parTxOnly" presStyleLbl="node1" presStyleIdx="5" presStyleCnt="6">
        <dgm:presLayoutVars>
          <dgm:bulletEnabled val="1"/>
        </dgm:presLayoutVars>
      </dgm:prSet>
      <dgm:spPr/>
    </dgm:pt>
  </dgm:ptLst>
  <dgm:cxnLst>
    <dgm:cxn modelId="{EB24F42A-7D90-4F44-816E-E00103623D4C}" type="presOf" srcId="{BD4B89B6-4D55-AE42-BE49-0D464FD2029A}" destId="{D508E7C8-2E29-CB41-9624-3A3B2B231C19}" srcOrd="0" destOrd="0" presId="urn:microsoft.com/office/officeart/2005/8/layout/hChevron3"/>
    <dgm:cxn modelId="{65412232-99DC-864E-862F-40DD96E09ED6}" type="presOf" srcId="{B3D5752B-FB99-D844-B706-339B7EA20E43}" destId="{DA47EAF5-3647-9D48-A88E-6BE9529D2177}" srcOrd="0" destOrd="0" presId="urn:microsoft.com/office/officeart/2005/8/layout/hChevron3"/>
    <dgm:cxn modelId="{ACB32B61-F38F-6D44-8BED-CE7441387C82}" type="presOf" srcId="{921EA737-DB2C-0646-86C5-B163D9148E29}" destId="{0E3A3A8D-21A8-2B46-BB44-562D807BB102}" srcOrd="0" destOrd="0" presId="urn:microsoft.com/office/officeart/2005/8/layout/hChevron3"/>
    <dgm:cxn modelId="{E5BAC376-ED13-964C-9193-D6854AABF368}" srcId="{B3D5752B-FB99-D844-B706-339B7EA20E43}" destId="{186256AE-ADA0-DF4F-9503-DFAA8AB597A6}" srcOrd="2" destOrd="0" parTransId="{B62FED18-0DB7-6B40-BD28-724A1A02C6B1}" sibTransId="{CEA72B9B-0C81-EE49-B668-BA89281CC7E4}"/>
    <dgm:cxn modelId="{6992F77F-59B7-E846-9E35-5ABA2B887B05}" srcId="{B3D5752B-FB99-D844-B706-339B7EA20E43}" destId="{66BC15CB-ABF0-174E-844D-ED4C6B50C2FF}" srcOrd="4" destOrd="0" parTransId="{928E02BC-5186-9A4E-9BC8-0938E8B936BC}" sibTransId="{2CB7CB52-58E9-F847-8916-466DFE5222E5}"/>
    <dgm:cxn modelId="{C43C0C85-AD2F-5E4E-9D2A-0CB3F9C1B24D}" type="presOf" srcId="{186256AE-ADA0-DF4F-9503-DFAA8AB597A6}" destId="{3720D977-9F7D-9644-85D0-BDF5362FEADB}" srcOrd="0" destOrd="0" presId="urn:microsoft.com/office/officeart/2005/8/layout/hChevron3"/>
    <dgm:cxn modelId="{77B5F390-3165-EE4C-8A89-897FABDEB1B4}" srcId="{B3D5752B-FB99-D844-B706-339B7EA20E43}" destId="{DA9D9E7C-3D01-9C4E-9E5D-D5193C1B4EA3}" srcOrd="1" destOrd="0" parTransId="{7BFE8418-24D5-7F44-AEB3-A345B42D96C9}" sibTransId="{D8D67A03-1188-E54B-B2DE-7A0A4A2F155F}"/>
    <dgm:cxn modelId="{3EF0F7BA-3367-7349-BBD7-7DB8C65264E7}" type="presOf" srcId="{66BC15CB-ABF0-174E-844D-ED4C6B50C2FF}" destId="{414F5109-C676-CD4C-994A-328EE78DD6B6}" srcOrd="0" destOrd="0" presId="urn:microsoft.com/office/officeart/2005/8/layout/hChevron3"/>
    <dgm:cxn modelId="{9CDC41C1-131D-1D47-9A16-00C9A11DA21E}" srcId="{B3D5752B-FB99-D844-B706-339B7EA20E43}" destId="{BD4B89B6-4D55-AE42-BE49-0D464FD2029A}" srcOrd="0" destOrd="0" parTransId="{45EBFDA8-5C7A-664B-B7E6-79876E23D2C0}" sibTransId="{CA2F65BF-7B98-CF49-91EF-657E01DDB0DF}"/>
    <dgm:cxn modelId="{CF6E52DB-DD6B-6C49-A2FE-8FC5D9FAAAAD}" type="presOf" srcId="{30435E09-D9A8-524E-B226-1A7EDB1B2DC6}" destId="{6614DC08-CDE0-D14C-B4DC-FE32BCFE5DF2}" srcOrd="0" destOrd="0" presId="urn:microsoft.com/office/officeart/2005/8/layout/hChevron3"/>
    <dgm:cxn modelId="{46DADCE5-B83D-7449-9819-C3CA8F1CEF36}" srcId="{B3D5752B-FB99-D844-B706-339B7EA20E43}" destId="{921EA737-DB2C-0646-86C5-B163D9148E29}" srcOrd="5" destOrd="0" parTransId="{ECD25B43-D91F-0E45-AE03-FC0BEBD43498}" sibTransId="{CBFE6BF0-4AF9-BA4B-A91E-E2F89644B0AE}"/>
    <dgm:cxn modelId="{997092E9-84D1-6B4E-B8C5-45047712B58B}" type="presOf" srcId="{DA9D9E7C-3D01-9C4E-9E5D-D5193C1B4EA3}" destId="{70FCE1FB-10EE-3D4D-B9A7-7D5DD21F77A7}" srcOrd="0" destOrd="0" presId="urn:microsoft.com/office/officeart/2005/8/layout/hChevron3"/>
    <dgm:cxn modelId="{2DF2FFEC-9429-1949-8C2D-0FB5B9AD2D79}" srcId="{B3D5752B-FB99-D844-B706-339B7EA20E43}" destId="{30435E09-D9A8-524E-B226-1A7EDB1B2DC6}" srcOrd="3" destOrd="0" parTransId="{12274014-51B1-834C-9AB5-C0CE7BDA0A37}" sibTransId="{9F87BD47-EA45-EB49-BA31-DB8517E4DA60}"/>
    <dgm:cxn modelId="{C5261E3E-E443-A947-BDEC-526B238BCEDB}" type="presParOf" srcId="{DA47EAF5-3647-9D48-A88E-6BE9529D2177}" destId="{D508E7C8-2E29-CB41-9624-3A3B2B231C19}" srcOrd="0" destOrd="0" presId="urn:microsoft.com/office/officeart/2005/8/layout/hChevron3"/>
    <dgm:cxn modelId="{3D21F589-B409-CD4A-BF46-15403FCA3927}" type="presParOf" srcId="{DA47EAF5-3647-9D48-A88E-6BE9529D2177}" destId="{76D5A8FF-9BE0-0041-8C09-C0D0552EB894}" srcOrd="1" destOrd="0" presId="urn:microsoft.com/office/officeart/2005/8/layout/hChevron3"/>
    <dgm:cxn modelId="{D8D5AE18-A1E6-E849-92F2-0A6A05ACD0B8}" type="presParOf" srcId="{DA47EAF5-3647-9D48-A88E-6BE9529D2177}" destId="{70FCE1FB-10EE-3D4D-B9A7-7D5DD21F77A7}" srcOrd="2" destOrd="0" presId="urn:microsoft.com/office/officeart/2005/8/layout/hChevron3"/>
    <dgm:cxn modelId="{D9B4675F-947D-EF44-B94F-8F27CDB6C97B}" type="presParOf" srcId="{DA47EAF5-3647-9D48-A88E-6BE9529D2177}" destId="{E0B681A3-C8F3-BB41-822D-5D827C008F68}" srcOrd="3" destOrd="0" presId="urn:microsoft.com/office/officeart/2005/8/layout/hChevron3"/>
    <dgm:cxn modelId="{EAB5288D-D6D8-3143-B33B-04105B4E32F1}" type="presParOf" srcId="{DA47EAF5-3647-9D48-A88E-6BE9529D2177}" destId="{3720D977-9F7D-9644-85D0-BDF5362FEADB}" srcOrd="4" destOrd="0" presId="urn:microsoft.com/office/officeart/2005/8/layout/hChevron3"/>
    <dgm:cxn modelId="{98AA5AD5-45D4-F748-8484-3A1D73D0E93E}" type="presParOf" srcId="{DA47EAF5-3647-9D48-A88E-6BE9529D2177}" destId="{FEF1194F-3840-1A4E-B990-84E7F985567A}" srcOrd="5" destOrd="0" presId="urn:microsoft.com/office/officeart/2005/8/layout/hChevron3"/>
    <dgm:cxn modelId="{A2C91E6F-5775-7842-9464-37AFEF2843CE}" type="presParOf" srcId="{DA47EAF5-3647-9D48-A88E-6BE9529D2177}" destId="{6614DC08-CDE0-D14C-B4DC-FE32BCFE5DF2}" srcOrd="6" destOrd="0" presId="urn:microsoft.com/office/officeart/2005/8/layout/hChevron3"/>
    <dgm:cxn modelId="{55B0AC2D-A4E6-B648-B8CC-1D4F014397A8}" type="presParOf" srcId="{DA47EAF5-3647-9D48-A88E-6BE9529D2177}" destId="{64D982A6-EFB6-F94D-99BD-1305466D2121}" srcOrd="7" destOrd="0" presId="urn:microsoft.com/office/officeart/2005/8/layout/hChevron3"/>
    <dgm:cxn modelId="{8E7C6FD9-6D1F-A046-9F0B-84195A210D35}" type="presParOf" srcId="{DA47EAF5-3647-9D48-A88E-6BE9529D2177}" destId="{414F5109-C676-CD4C-994A-328EE78DD6B6}" srcOrd="8" destOrd="0" presId="urn:microsoft.com/office/officeart/2005/8/layout/hChevron3"/>
    <dgm:cxn modelId="{69D0C466-28B2-ED45-8FB6-98F7F0077929}" type="presParOf" srcId="{DA47EAF5-3647-9D48-A88E-6BE9529D2177}" destId="{118C9EA1-8A50-9D42-86F0-6758FFD8B235}" srcOrd="9" destOrd="0" presId="urn:microsoft.com/office/officeart/2005/8/layout/hChevron3"/>
    <dgm:cxn modelId="{959ECF06-5F56-5245-843B-DCF341DECF76}" type="presParOf" srcId="{DA47EAF5-3647-9D48-A88E-6BE9529D2177}" destId="{0E3A3A8D-21A8-2B46-BB44-562D807BB102}" srcOrd="10"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B3D5752B-FB99-D844-B706-339B7EA20E43}" type="doc">
      <dgm:prSet loTypeId="urn:microsoft.com/office/officeart/2005/8/layout/hChevron3" loCatId="" qsTypeId="urn:microsoft.com/office/officeart/2005/8/quickstyle/simple3" qsCatId="simple" csTypeId="urn:microsoft.com/office/officeart/2005/8/colors/accent1_2" csCatId="accent1" phldr="1"/>
      <dgm:spPr/>
    </dgm:pt>
    <dgm:pt modelId="{BD4B89B6-4D55-AE42-BE49-0D464FD2029A}">
      <dgm:prSet phldrT="[Text]"/>
      <dgm:spPr>
        <a:solidFill>
          <a:schemeClr val="accent1">
            <a:lumMod val="40000"/>
            <a:lumOff val="60000"/>
          </a:schemeClr>
        </a:solidFill>
      </dgm:spPr>
      <dgm:t>
        <a:bodyPr/>
        <a:lstStyle/>
        <a:p>
          <a:r>
            <a:rPr lang="en-GB" dirty="0"/>
            <a:t>SFMS</a:t>
          </a:r>
        </a:p>
      </dgm:t>
    </dgm:pt>
    <dgm:pt modelId="{45EBFDA8-5C7A-664B-B7E6-79876E23D2C0}" type="parTrans" cxnId="{9CDC41C1-131D-1D47-9A16-00C9A11DA21E}">
      <dgm:prSet/>
      <dgm:spPr/>
      <dgm:t>
        <a:bodyPr/>
        <a:lstStyle/>
        <a:p>
          <a:endParaRPr lang="en-GB"/>
        </a:p>
      </dgm:t>
    </dgm:pt>
    <dgm:pt modelId="{CA2F65BF-7B98-CF49-91EF-657E01DDB0DF}" type="sibTrans" cxnId="{9CDC41C1-131D-1D47-9A16-00C9A11DA21E}">
      <dgm:prSet/>
      <dgm:spPr/>
      <dgm:t>
        <a:bodyPr/>
        <a:lstStyle/>
        <a:p>
          <a:endParaRPr lang="en-GB"/>
        </a:p>
      </dgm:t>
    </dgm:pt>
    <dgm:pt modelId="{DA9D9E7C-3D01-9C4E-9E5D-D5193C1B4EA3}">
      <dgm:prSet phldrT="[Text]"/>
      <dgm:spPr>
        <a:solidFill>
          <a:schemeClr val="accent1">
            <a:lumMod val="40000"/>
            <a:lumOff val="60000"/>
          </a:schemeClr>
        </a:solidFill>
      </dgm:spPr>
      <dgm:t>
        <a:bodyPr/>
        <a:lstStyle/>
        <a:p>
          <a:r>
            <a:rPr lang="en-GB" dirty="0"/>
            <a:t>DATA</a:t>
          </a:r>
        </a:p>
      </dgm:t>
    </dgm:pt>
    <dgm:pt modelId="{7BFE8418-24D5-7F44-AEB3-A345B42D96C9}" type="parTrans" cxnId="{77B5F390-3165-EE4C-8A89-897FABDEB1B4}">
      <dgm:prSet/>
      <dgm:spPr/>
      <dgm:t>
        <a:bodyPr/>
        <a:lstStyle/>
        <a:p>
          <a:endParaRPr lang="en-GB"/>
        </a:p>
      </dgm:t>
    </dgm:pt>
    <dgm:pt modelId="{D8D67A03-1188-E54B-B2DE-7A0A4A2F155F}" type="sibTrans" cxnId="{77B5F390-3165-EE4C-8A89-897FABDEB1B4}">
      <dgm:prSet/>
      <dgm:spPr/>
      <dgm:t>
        <a:bodyPr/>
        <a:lstStyle/>
        <a:p>
          <a:endParaRPr lang="en-GB"/>
        </a:p>
      </dgm:t>
    </dgm:pt>
    <dgm:pt modelId="{186256AE-ADA0-DF4F-9503-DFAA8AB597A6}">
      <dgm:prSet phldrT="[Text]"/>
      <dgm:spPr>
        <a:solidFill>
          <a:schemeClr val="accent1">
            <a:lumMod val="40000"/>
            <a:lumOff val="60000"/>
          </a:schemeClr>
        </a:solidFill>
      </dgm:spPr>
      <dgm:t>
        <a:bodyPr/>
        <a:lstStyle/>
        <a:p>
          <a:r>
            <a:rPr lang="en-GB" dirty="0"/>
            <a:t>SEDs</a:t>
          </a:r>
        </a:p>
      </dgm:t>
    </dgm:pt>
    <dgm:pt modelId="{B62FED18-0DB7-6B40-BD28-724A1A02C6B1}" type="parTrans" cxnId="{E5BAC376-ED13-964C-9193-D6854AABF368}">
      <dgm:prSet/>
      <dgm:spPr/>
      <dgm:t>
        <a:bodyPr/>
        <a:lstStyle/>
        <a:p>
          <a:endParaRPr lang="en-GB"/>
        </a:p>
      </dgm:t>
    </dgm:pt>
    <dgm:pt modelId="{CEA72B9B-0C81-EE49-B668-BA89281CC7E4}" type="sibTrans" cxnId="{E5BAC376-ED13-964C-9193-D6854AABF368}">
      <dgm:prSet/>
      <dgm:spPr/>
      <dgm:t>
        <a:bodyPr/>
        <a:lstStyle/>
        <a:p>
          <a:endParaRPr lang="en-GB"/>
        </a:p>
      </dgm:t>
    </dgm:pt>
    <dgm:pt modelId="{30435E09-D9A8-524E-B226-1A7EDB1B2DC6}">
      <dgm:prSet phldrT="[Text]"/>
      <dgm:spPr>
        <a:solidFill>
          <a:schemeClr val="accent6">
            <a:lumMod val="40000"/>
            <a:lumOff val="60000"/>
          </a:schemeClr>
        </a:solidFill>
      </dgm:spPr>
      <dgm:t>
        <a:bodyPr/>
        <a:lstStyle/>
        <a:p>
          <a:r>
            <a:rPr lang="en-GB" dirty="0"/>
            <a:t>MS</a:t>
          </a:r>
        </a:p>
      </dgm:t>
    </dgm:pt>
    <dgm:pt modelId="{12274014-51B1-834C-9AB5-C0CE7BDA0A37}" type="parTrans" cxnId="{2DF2FFEC-9429-1949-8C2D-0FB5B9AD2D79}">
      <dgm:prSet/>
      <dgm:spPr/>
      <dgm:t>
        <a:bodyPr/>
        <a:lstStyle/>
        <a:p>
          <a:endParaRPr lang="en-GB"/>
        </a:p>
      </dgm:t>
    </dgm:pt>
    <dgm:pt modelId="{9F87BD47-EA45-EB49-BA31-DB8517E4DA60}" type="sibTrans" cxnId="{2DF2FFEC-9429-1949-8C2D-0FB5B9AD2D79}">
      <dgm:prSet/>
      <dgm:spPr/>
      <dgm:t>
        <a:bodyPr/>
        <a:lstStyle/>
        <a:p>
          <a:endParaRPr lang="en-GB"/>
        </a:p>
      </dgm:t>
    </dgm:pt>
    <dgm:pt modelId="{66BC15CB-ABF0-174E-844D-ED4C6B50C2FF}">
      <dgm:prSet phldrT="[Text]"/>
      <dgm:spPr>
        <a:solidFill>
          <a:schemeClr val="accent1">
            <a:lumMod val="40000"/>
            <a:lumOff val="60000"/>
          </a:schemeClr>
        </a:solidFill>
      </dgm:spPr>
      <dgm:t>
        <a:bodyPr/>
        <a:lstStyle/>
        <a:p>
          <a:r>
            <a:rPr lang="en-GB" dirty="0"/>
            <a:t>RESULTS</a:t>
          </a:r>
        </a:p>
      </dgm:t>
    </dgm:pt>
    <dgm:pt modelId="{928E02BC-5186-9A4E-9BC8-0938E8B936BC}" type="parTrans" cxnId="{6992F77F-59B7-E846-9E35-5ABA2B887B05}">
      <dgm:prSet/>
      <dgm:spPr/>
      <dgm:t>
        <a:bodyPr/>
        <a:lstStyle/>
        <a:p>
          <a:endParaRPr lang="en-GB"/>
        </a:p>
      </dgm:t>
    </dgm:pt>
    <dgm:pt modelId="{2CB7CB52-58E9-F847-8916-466DFE5222E5}" type="sibTrans" cxnId="{6992F77F-59B7-E846-9E35-5ABA2B887B05}">
      <dgm:prSet/>
      <dgm:spPr/>
      <dgm:t>
        <a:bodyPr/>
        <a:lstStyle/>
        <a:p>
          <a:endParaRPr lang="en-GB"/>
        </a:p>
      </dgm:t>
    </dgm:pt>
    <dgm:pt modelId="{921EA737-DB2C-0646-86C5-B163D9148E29}">
      <dgm:prSet phldrT="[Text]"/>
      <dgm:spPr>
        <a:solidFill>
          <a:schemeClr val="accent1">
            <a:lumMod val="40000"/>
            <a:lumOff val="60000"/>
          </a:schemeClr>
        </a:solidFill>
      </dgm:spPr>
      <dgm:t>
        <a:bodyPr/>
        <a:lstStyle/>
        <a:p>
          <a:r>
            <a:rPr lang="en-GB" dirty="0"/>
            <a:t>CONCLUSION</a:t>
          </a:r>
        </a:p>
      </dgm:t>
    </dgm:pt>
    <dgm:pt modelId="{ECD25B43-D91F-0E45-AE03-FC0BEBD43498}" type="parTrans" cxnId="{46DADCE5-B83D-7449-9819-C3CA8F1CEF36}">
      <dgm:prSet/>
      <dgm:spPr/>
      <dgm:t>
        <a:bodyPr/>
        <a:lstStyle/>
        <a:p>
          <a:endParaRPr lang="en-GB"/>
        </a:p>
      </dgm:t>
    </dgm:pt>
    <dgm:pt modelId="{CBFE6BF0-4AF9-BA4B-A91E-E2F89644B0AE}" type="sibTrans" cxnId="{46DADCE5-B83D-7449-9819-C3CA8F1CEF36}">
      <dgm:prSet/>
      <dgm:spPr/>
      <dgm:t>
        <a:bodyPr/>
        <a:lstStyle/>
        <a:p>
          <a:endParaRPr lang="en-GB"/>
        </a:p>
      </dgm:t>
    </dgm:pt>
    <dgm:pt modelId="{DA47EAF5-3647-9D48-A88E-6BE9529D2177}" type="pres">
      <dgm:prSet presAssocID="{B3D5752B-FB99-D844-B706-339B7EA20E43}" presName="Name0" presStyleCnt="0">
        <dgm:presLayoutVars>
          <dgm:dir/>
          <dgm:resizeHandles val="exact"/>
        </dgm:presLayoutVars>
      </dgm:prSet>
      <dgm:spPr/>
    </dgm:pt>
    <dgm:pt modelId="{D508E7C8-2E29-CB41-9624-3A3B2B231C19}" type="pres">
      <dgm:prSet presAssocID="{BD4B89B6-4D55-AE42-BE49-0D464FD2029A}" presName="parTxOnly" presStyleLbl="node1" presStyleIdx="0" presStyleCnt="6">
        <dgm:presLayoutVars>
          <dgm:bulletEnabled val="1"/>
        </dgm:presLayoutVars>
      </dgm:prSet>
      <dgm:spPr/>
    </dgm:pt>
    <dgm:pt modelId="{76D5A8FF-9BE0-0041-8C09-C0D0552EB894}" type="pres">
      <dgm:prSet presAssocID="{CA2F65BF-7B98-CF49-91EF-657E01DDB0DF}" presName="parSpace" presStyleCnt="0"/>
      <dgm:spPr/>
    </dgm:pt>
    <dgm:pt modelId="{70FCE1FB-10EE-3D4D-B9A7-7D5DD21F77A7}" type="pres">
      <dgm:prSet presAssocID="{DA9D9E7C-3D01-9C4E-9E5D-D5193C1B4EA3}" presName="parTxOnly" presStyleLbl="node1" presStyleIdx="1" presStyleCnt="6">
        <dgm:presLayoutVars>
          <dgm:bulletEnabled val="1"/>
        </dgm:presLayoutVars>
      </dgm:prSet>
      <dgm:spPr/>
    </dgm:pt>
    <dgm:pt modelId="{E0B681A3-C8F3-BB41-822D-5D827C008F68}" type="pres">
      <dgm:prSet presAssocID="{D8D67A03-1188-E54B-B2DE-7A0A4A2F155F}" presName="parSpace" presStyleCnt="0"/>
      <dgm:spPr/>
    </dgm:pt>
    <dgm:pt modelId="{3720D977-9F7D-9644-85D0-BDF5362FEADB}" type="pres">
      <dgm:prSet presAssocID="{186256AE-ADA0-DF4F-9503-DFAA8AB597A6}" presName="parTxOnly" presStyleLbl="node1" presStyleIdx="2" presStyleCnt="6">
        <dgm:presLayoutVars>
          <dgm:bulletEnabled val="1"/>
        </dgm:presLayoutVars>
      </dgm:prSet>
      <dgm:spPr/>
    </dgm:pt>
    <dgm:pt modelId="{FEF1194F-3840-1A4E-B990-84E7F985567A}" type="pres">
      <dgm:prSet presAssocID="{CEA72B9B-0C81-EE49-B668-BA89281CC7E4}" presName="parSpace" presStyleCnt="0"/>
      <dgm:spPr/>
    </dgm:pt>
    <dgm:pt modelId="{6614DC08-CDE0-D14C-B4DC-FE32BCFE5DF2}" type="pres">
      <dgm:prSet presAssocID="{30435E09-D9A8-524E-B226-1A7EDB1B2DC6}" presName="parTxOnly" presStyleLbl="node1" presStyleIdx="3" presStyleCnt="6">
        <dgm:presLayoutVars>
          <dgm:bulletEnabled val="1"/>
        </dgm:presLayoutVars>
      </dgm:prSet>
      <dgm:spPr/>
    </dgm:pt>
    <dgm:pt modelId="{64D982A6-EFB6-F94D-99BD-1305466D2121}" type="pres">
      <dgm:prSet presAssocID="{9F87BD47-EA45-EB49-BA31-DB8517E4DA60}" presName="parSpace" presStyleCnt="0"/>
      <dgm:spPr/>
    </dgm:pt>
    <dgm:pt modelId="{414F5109-C676-CD4C-994A-328EE78DD6B6}" type="pres">
      <dgm:prSet presAssocID="{66BC15CB-ABF0-174E-844D-ED4C6B50C2FF}" presName="parTxOnly" presStyleLbl="node1" presStyleIdx="4" presStyleCnt="6">
        <dgm:presLayoutVars>
          <dgm:bulletEnabled val="1"/>
        </dgm:presLayoutVars>
      </dgm:prSet>
      <dgm:spPr/>
    </dgm:pt>
    <dgm:pt modelId="{118C9EA1-8A50-9D42-86F0-6758FFD8B235}" type="pres">
      <dgm:prSet presAssocID="{2CB7CB52-58E9-F847-8916-466DFE5222E5}" presName="parSpace" presStyleCnt="0"/>
      <dgm:spPr/>
    </dgm:pt>
    <dgm:pt modelId="{0E3A3A8D-21A8-2B46-BB44-562D807BB102}" type="pres">
      <dgm:prSet presAssocID="{921EA737-DB2C-0646-86C5-B163D9148E29}" presName="parTxOnly" presStyleLbl="node1" presStyleIdx="5" presStyleCnt="6">
        <dgm:presLayoutVars>
          <dgm:bulletEnabled val="1"/>
        </dgm:presLayoutVars>
      </dgm:prSet>
      <dgm:spPr/>
    </dgm:pt>
  </dgm:ptLst>
  <dgm:cxnLst>
    <dgm:cxn modelId="{EB24F42A-7D90-4F44-816E-E00103623D4C}" type="presOf" srcId="{BD4B89B6-4D55-AE42-BE49-0D464FD2029A}" destId="{D508E7C8-2E29-CB41-9624-3A3B2B231C19}" srcOrd="0" destOrd="0" presId="urn:microsoft.com/office/officeart/2005/8/layout/hChevron3"/>
    <dgm:cxn modelId="{65412232-99DC-864E-862F-40DD96E09ED6}" type="presOf" srcId="{B3D5752B-FB99-D844-B706-339B7EA20E43}" destId="{DA47EAF5-3647-9D48-A88E-6BE9529D2177}" srcOrd="0" destOrd="0" presId="urn:microsoft.com/office/officeart/2005/8/layout/hChevron3"/>
    <dgm:cxn modelId="{ACB32B61-F38F-6D44-8BED-CE7441387C82}" type="presOf" srcId="{921EA737-DB2C-0646-86C5-B163D9148E29}" destId="{0E3A3A8D-21A8-2B46-BB44-562D807BB102}" srcOrd="0" destOrd="0" presId="urn:microsoft.com/office/officeart/2005/8/layout/hChevron3"/>
    <dgm:cxn modelId="{E5BAC376-ED13-964C-9193-D6854AABF368}" srcId="{B3D5752B-FB99-D844-B706-339B7EA20E43}" destId="{186256AE-ADA0-DF4F-9503-DFAA8AB597A6}" srcOrd="2" destOrd="0" parTransId="{B62FED18-0DB7-6B40-BD28-724A1A02C6B1}" sibTransId="{CEA72B9B-0C81-EE49-B668-BA89281CC7E4}"/>
    <dgm:cxn modelId="{6992F77F-59B7-E846-9E35-5ABA2B887B05}" srcId="{B3D5752B-FB99-D844-B706-339B7EA20E43}" destId="{66BC15CB-ABF0-174E-844D-ED4C6B50C2FF}" srcOrd="4" destOrd="0" parTransId="{928E02BC-5186-9A4E-9BC8-0938E8B936BC}" sibTransId="{2CB7CB52-58E9-F847-8916-466DFE5222E5}"/>
    <dgm:cxn modelId="{C43C0C85-AD2F-5E4E-9D2A-0CB3F9C1B24D}" type="presOf" srcId="{186256AE-ADA0-DF4F-9503-DFAA8AB597A6}" destId="{3720D977-9F7D-9644-85D0-BDF5362FEADB}" srcOrd="0" destOrd="0" presId="urn:microsoft.com/office/officeart/2005/8/layout/hChevron3"/>
    <dgm:cxn modelId="{77B5F390-3165-EE4C-8A89-897FABDEB1B4}" srcId="{B3D5752B-FB99-D844-B706-339B7EA20E43}" destId="{DA9D9E7C-3D01-9C4E-9E5D-D5193C1B4EA3}" srcOrd="1" destOrd="0" parTransId="{7BFE8418-24D5-7F44-AEB3-A345B42D96C9}" sibTransId="{D8D67A03-1188-E54B-B2DE-7A0A4A2F155F}"/>
    <dgm:cxn modelId="{3EF0F7BA-3367-7349-BBD7-7DB8C65264E7}" type="presOf" srcId="{66BC15CB-ABF0-174E-844D-ED4C6B50C2FF}" destId="{414F5109-C676-CD4C-994A-328EE78DD6B6}" srcOrd="0" destOrd="0" presId="urn:microsoft.com/office/officeart/2005/8/layout/hChevron3"/>
    <dgm:cxn modelId="{9CDC41C1-131D-1D47-9A16-00C9A11DA21E}" srcId="{B3D5752B-FB99-D844-B706-339B7EA20E43}" destId="{BD4B89B6-4D55-AE42-BE49-0D464FD2029A}" srcOrd="0" destOrd="0" parTransId="{45EBFDA8-5C7A-664B-B7E6-79876E23D2C0}" sibTransId="{CA2F65BF-7B98-CF49-91EF-657E01DDB0DF}"/>
    <dgm:cxn modelId="{CF6E52DB-DD6B-6C49-A2FE-8FC5D9FAAAAD}" type="presOf" srcId="{30435E09-D9A8-524E-B226-1A7EDB1B2DC6}" destId="{6614DC08-CDE0-D14C-B4DC-FE32BCFE5DF2}" srcOrd="0" destOrd="0" presId="urn:microsoft.com/office/officeart/2005/8/layout/hChevron3"/>
    <dgm:cxn modelId="{46DADCE5-B83D-7449-9819-C3CA8F1CEF36}" srcId="{B3D5752B-FB99-D844-B706-339B7EA20E43}" destId="{921EA737-DB2C-0646-86C5-B163D9148E29}" srcOrd="5" destOrd="0" parTransId="{ECD25B43-D91F-0E45-AE03-FC0BEBD43498}" sibTransId="{CBFE6BF0-4AF9-BA4B-A91E-E2F89644B0AE}"/>
    <dgm:cxn modelId="{997092E9-84D1-6B4E-B8C5-45047712B58B}" type="presOf" srcId="{DA9D9E7C-3D01-9C4E-9E5D-D5193C1B4EA3}" destId="{70FCE1FB-10EE-3D4D-B9A7-7D5DD21F77A7}" srcOrd="0" destOrd="0" presId="urn:microsoft.com/office/officeart/2005/8/layout/hChevron3"/>
    <dgm:cxn modelId="{2DF2FFEC-9429-1949-8C2D-0FB5B9AD2D79}" srcId="{B3D5752B-FB99-D844-B706-339B7EA20E43}" destId="{30435E09-D9A8-524E-B226-1A7EDB1B2DC6}" srcOrd="3" destOrd="0" parTransId="{12274014-51B1-834C-9AB5-C0CE7BDA0A37}" sibTransId="{9F87BD47-EA45-EB49-BA31-DB8517E4DA60}"/>
    <dgm:cxn modelId="{C5261E3E-E443-A947-BDEC-526B238BCEDB}" type="presParOf" srcId="{DA47EAF5-3647-9D48-A88E-6BE9529D2177}" destId="{D508E7C8-2E29-CB41-9624-3A3B2B231C19}" srcOrd="0" destOrd="0" presId="urn:microsoft.com/office/officeart/2005/8/layout/hChevron3"/>
    <dgm:cxn modelId="{3D21F589-B409-CD4A-BF46-15403FCA3927}" type="presParOf" srcId="{DA47EAF5-3647-9D48-A88E-6BE9529D2177}" destId="{76D5A8FF-9BE0-0041-8C09-C0D0552EB894}" srcOrd="1" destOrd="0" presId="urn:microsoft.com/office/officeart/2005/8/layout/hChevron3"/>
    <dgm:cxn modelId="{D8D5AE18-A1E6-E849-92F2-0A6A05ACD0B8}" type="presParOf" srcId="{DA47EAF5-3647-9D48-A88E-6BE9529D2177}" destId="{70FCE1FB-10EE-3D4D-B9A7-7D5DD21F77A7}" srcOrd="2" destOrd="0" presId="urn:microsoft.com/office/officeart/2005/8/layout/hChevron3"/>
    <dgm:cxn modelId="{D9B4675F-947D-EF44-B94F-8F27CDB6C97B}" type="presParOf" srcId="{DA47EAF5-3647-9D48-A88E-6BE9529D2177}" destId="{E0B681A3-C8F3-BB41-822D-5D827C008F68}" srcOrd="3" destOrd="0" presId="urn:microsoft.com/office/officeart/2005/8/layout/hChevron3"/>
    <dgm:cxn modelId="{EAB5288D-D6D8-3143-B33B-04105B4E32F1}" type="presParOf" srcId="{DA47EAF5-3647-9D48-A88E-6BE9529D2177}" destId="{3720D977-9F7D-9644-85D0-BDF5362FEADB}" srcOrd="4" destOrd="0" presId="urn:microsoft.com/office/officeart/2005/8/layout/hChevron3"/>
    <dgm:cxn modelId="{98AA5AD5-45D4-F748-8484-3A1D73D0E93E}" type="presParOf" srcId="{DA47EAF5-3647-9D48-A88E-6BE9529D2177}" destId="{FEF1194F-3840-1A4E-B990-84E7F985567A}" srcOrd="5" destOrd="0" presId="urn:microsoft.com/office/officeart/2005/8/layout/hChevron3"/>
    <dgm:cxn modelId="{A2C91E6F-5775-7842-9464-37AFEF2843CE}" type="presParOf" srcId="{DA47EAF5-3647-9D48-A88E-6BE9529D2177}" destId="{6614DC08-CDE0-D14C-B4DC-FE32BCFE5DF2}" srcOrd="6" destOrd="0" presId="urn:microsoft.com/office/officeart/2005/8/layout/hChevron3"/>
    <dgm:cxn modelId="{55B0AC2D-A4E6-B648-B8CC-1D4F014397A8}" type="presParOf" srcId="{DA47EAF5-3647-9D48-A88E-6BE9529D2177}" destId="{64D982A6-EFB6-F94D-99BD-1305466D2121}" srcOrd="7" destOrd="0" presId="urn:microsoft.com/office/officeart/2005/8/layout/hChevron3"/>
    <dgm:cxn modelId="{8E7C6FD9-6D1F-A046-9F0B-84195A210D35}" type="presParOf" srcId="{DA47EAF5-3647-9D48-A88E-6BE9529D2177}" destId="{414F5109-C676-CD4C-994A-328EE78DD6B6}" srcOrd="8" destOrd="0" presId="urn:microsoft.com/office/officeart/2005/8/layout/hChevron3"/>
    <dgm:cxn modelId="{69D0C466-28B2-ED45-8FB6-98F7F0077929}" type="presParOf" srcId="{DA47EAF5-3647-9D48-A88E-6BE9529D2177}" destId="{118C9EA1-8A50-9D42-86F0-6758FFD8B235}" srcOrd="9" destOrd="0" presId="urn:microsoft.com/office/officeart/2005/8/layout/hChevron3"/>
    <dgm:cxn modelId="{959ECF06-5F56-5245-843B-DCF341DECF76}" type="presParOf" srcId="{DA47EAF5-3647-9D48-A88E-6BE9529D2177}" destId="{0E3A3A8D-21A8-2B46-BB44-562D807BB102}" srcOrd="10"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B3D5752B-FB99-D844-B706-339B7EA20E43}" type="doc">
      <dgm:prSet loTypeId="urn:microsoft.com/office/officeart/2005/8/layout/hChevron3" loCatId="" qsTypeId="urn:microsoft.com/office/officeart/2005/8/quickstyle/simple3" qsCatId="simple" csTypeId="urn:microsoft.com/office/officeart/2005/8/colors/accent1_2" csCatId="accent1" phldr="1"/>
      <dgm:spPr/>
    </dgm:pt>
    <dgm:pt modelId="{BD4B89B6-4D55-AE42-BE49-0D464FD2029A}">
      <dgm:prSet phldrT="[Text]"/>
      <dgm:spPr>
        <a:solidFill>
          <a:schemeClr val="accent1">
            <a:lumMod val="40000"/>
            <a:lumOff val="60000"/>
          </a:schemeClr>
        </a:solidFill>
      </dgm:spPr>
      <dgm:t>
        <a:bodyPr/>
        <a:lstStyle/>
        <a:p>
          <a:r>
            <a:rPr lang="en-GB" dirty="0"/>
            <a:t>SFMS</a:t>
          </a:r>
        </a:p>
      </dgm:t>
    </dgm:pt>
    <dgm:pt modelId="{45EBFDA8-5C7A-664B-B7E6-79876E23D2C0}" type="parTrans" cxnId="{9CDC41C1-131D-1D47-9A16-00C9A11DA21E}">
      <dgm:prSet/>
      <dgm:spPr/>
      <dgm:t>
        <a:bodyPr/>
        <a:lstStyle/>
        <a:p>
          <a:endParaRPr lang="en-GB"/>
        </a:p>
      </dgm:t>
    </dgm:pt>
    <dgm:pt modelId="{CA2F65BF-7B98-CF49-91EF-657E01DDB0DF}" type="sibTrans" cxnId="{9CDC41C1-131D-1D47-9A16-00C9A11DA21E}">
      <dgm:prSet/>
      <dgm:spPr/>
      <dgm:t>
        <a:bodyPr/>
        <a:lstStyle/>
        <a:p>
          <a:endParaRPr lang="en-GB"/>
        </a:p>
      </dgm:t>
    </dgm:pt>
    <dgm:pt modelId="{DA9D9E7C-3D01-9C4E-9E5D-D5193C1B4EA3}">
      <dgm:prSet phldrT="[Text]"/>
      <dgm:spPr>
        <a:solidFill>
          <a:schemeClr val="accent1">
            <a:lumMod val="40000"/>
            <a:lumOff val="60000"/>
          </a:schemeClr>
        </a:solidFill>
      </dgm:spPr>
      <dgm:t>
        <a:bodyPr/>
        <a:lstStyle/>
        <a:p>
          <a:r>
            <a:rPr lang="en-GB" dirty="0"/>
            <a:t>DATA</a:t>
          </a:r>
        </a:p>
      </dgm:t>
    </dgm:pt>
    <dgm:pt modelId="{7BFE8418-24D5-7F44-AEB3-A345B42D96C9}" type="parTrans" cxnId="{77B5F390-3165-EE4C-8A89-897FABDEB1B4}">
      <dgm:prSet/>
      <dgm:spPr/>
      <dgm:t>
        <a:bodyPr/>
        <a:lstStyle/>
        <a:p>
          <a:endParaRPr lang="en-GB"/>
        </a:p>
      </dgm:t>
    </dgm:pt>
    <dgm:pt modelId="{D8D67A03-1188-E54B-B2DE-7A0A4A2F155F}" type="sibTrans" cxnId="{77B5F390-3165-EE4C-8A89-897FABDEB1B4}">
      <dgm:prSet/>
      <dgm:spPr/>
      <dgm:t>
        <a:bodyPr/>
        <a:lstStyle/>
        <a:p>
          <a:endParaRPr lang="en-GB"/>
        </a:p>
      </dgm:t>
    </dgm:pt>
    <dgm:pt modelId="{186256AE-ADA0-DF4F-9503-DFAA8AB597A6}">
      <dgm:prSet phldrT="[Text]"/>
      <dgm:spPr>
        <a:solidFill>
          <a:schemeClr val="accent1">
            <a:lumMod val="40000"/>
            <a:lumOff val="60000"/>
          </a:schemeClr>
        </a:solidFill>
      </dgm:spPr>
      <dgm:t>
        <a:bodyPr/>
        <a:lstStyle/>
        <a:p>
          <a:r>
            <a:rPr lang="en-GB" dirty="0"/>
            <a:t>SEDs</a:t>
          </a:r>
        </a:p>
      </dgm:t>
    </dgm:pt>
    <dgm:pt modelId="{B62FED18-0DB7-6B40-BD28-724A1A02C6B1}" type="parTrans" cxnId="{E5BAC376-ED13-964C-9193-D6854AABF368}">
      <dgm:prSet/>
      <dgm:spPr/>
      <dgm:t>
        <a:bodyPr/>
        <a:lstStyle/>
        <a:p>
          <a:endParaRPr lang="en-GB"/>
        </a:p>
      </dgm:t>
    </dgm:pt>
    <dgm:pt modelId="{CEA72B9B-0C81-EE49-B668-BA89281CC7E4}" type="sibTrans" cxnId="{E5BAC376-ED13-964C-9193-D6854AABF368}">
      <dgm:prSet/>
      <dgm:spPr/>
      <dgm:t>
        <a:bodyPr/>
        <a:lstStyle/>
        <a:p>
          <a:endParaRPr lang="en-GB"/>
        </a:p>
      </dgm:t>
    </dgm:pt>
    <dgm:pt modelId="{30435E09-D9A8-524E-B226-1A7EDB1B2DC6}">
      <dgm:prSet phldrT="[Text]"/>
      <dgm:spPr>
        <a:solidFill>
          <a:schemeClr val="accent1">
            <a:lumMod val="40000"/>
            <a:lumOff val="60000"/>
          </a:schemeClr>
        </a:solidFill>
      </dgm:spPr>
      <dgm:t>
        <a:bodyPr/>
        <a:lstStyle/>
        <a:p>
          <a:r>
            <a:rPr lang="en-GB" dirty="0"/>
            <a:t>MS</a:t>
          </a:r>
        </a:p>
      </dgm:t>
    </dgm:pt>
    <dgm:pt modelId="{12274014-51B1-834C-9AB5-C0CE7BDA0A37}" type="parTrans" cxnId="{2DF2FFEC-9429-1949-8C2D-0FB5B9AD2D79}">
      <dgm:prSet/>
      <dgm:spPr/>
      <dgm:t>
        <a:bodyPr/>
        <a:lstStyle/>
        <a:p>
          <a:endParaRPr lang="en-GB"/>
        </a:p>
      </dgm:t>
    </dgm:pt>
    <dgm:pt modelId="{9F87BD47-EA45-EB49-BA31-DB8517E4DA60}" type="sibTrans" cxnId="{2DF2FFEC-9429-1949-8C2D-0FB5B9AD2D79}">
      <dgm:prSet/>
      <dgm:spPr/>
      <dgm:t>
        <a:bodyPr/>
        <a:lstStyle/>
        <a:p>
          <a:endParaRPr lang="en-GB"/>
        </a:p>
      </dgm:t>
    </dgm:pt>
    <dgm:pt modelId="{66BC15CB-ABF0-174E-844D-ED4C6B50C2FF}">
      <dgm:prSet phldrT="[Text]"/>
      <dgm:spPr>
        <a:solidFill>
          <a:schemeClr val="accent6">
            <a:lumMod val="40000"/>
            <a:lumOff val="60000"/>
          </a:schemeClr>
        </a:solidFill>
      </dgm:spPr>
      <dgm:t>
        <a:bodyPr/>
        <a:lstStyle/>
        <a:p>
          <a:r>
            <a:rPr lang="en-GB" dirty="0"/>
            <a:t>RESULTS</a:t>
          </a:r>
        </a:p>
      </dgm:t>
    </dgm:pt>
    <dgm:pt modelId="{928E02BC-5186-9A4E-9BC8-0938E8B936BC}" type="parTrans" cxnId="{6992F77F-59B7-E846-9E35-5ABA2B887B05}">
      <dgm:prSet/>
      <dgm:spPr/>
      <dgm:t>
        <a:bodyPr/>
        <a:lstStyle/>
        <a:p>
          <a:endParaRPr lang="en-GB"/>
        </a:p>
      </dgm:t>
    </dgm:pt>
    <dgm:pt modelId="{2CB7CB52-58E9-F847-8916-466DFE5222E5}" type="sibTrans" cxnId="{6992F77F-59B7-E846-9E35-5ABA2B887B05}">
      <dgm:prSet/>
      <dgm:spPr/>
      <dgm:t>
        <a:bodyPr/>
        <a:lstStyle/>
        <a:p>
          <a:endParaRPr lang="en-GB"/>
        </a:p>
      </dgm:t>
    </dgm:pt>
    <dgm:pt modelId="{921EA737-DB2C-0646-86C5-B163D9148E29}">
      <dgm:prSet phldrT="[Text]"/>
      <dgm:spPr>
        <a:solidFill>
          <a:schemeClr val="accent1">
            <a:lumMod val="40000"/>
            <a:lumOff val="60000"/>
          </a:schemeClr>
        </a:solidFill>
      </dgm:spPr>
      <dgm:t>
        <a:bodyPr/>
        <a:lstStyle/>
        <a:p>
          <a:r>
            <a:rPr lang="en-GB" dirty="0"/>
            <a:t>CONCLUSION</a:t>
          </a:r>
        </a:p>
      </dgm:t>
    </dgm:pt>
    <dgm:pt modelId="{ECD25B43-D91F-0E45-AE03-FC0BEBD43498}" type="parTrans" cxnId="{46DADCE5-B83D-7449-9819-C3CA8F1CEF36}">
      <dgm:prSet/>
      <dgm:spPr/>
      <dgm:t>
        <a:bodyPr/>
        <a:lstStyle/>
        <a:p>
          <a:endParaRPr lang="en-GB"/>
        </a:p>
      </dgm:t>
    </dgm:pt>
    <dgm:pt modelId="{CBFE6BF0-4AF9-BA4B-A91E-E2F89644B0AE}" type="sibTrans" cxnId="{46DADCE5-B83D-7449-9819-C3CA8F1CEF36}">
      <dgm:prSet/>
      <dgm:spPr/>
      <dgm:t>
        <a:bodyPr/>
        <a:lstStyle/>
        <a:p>
          <a:endParaRPr lang="en-GB"/>
        </a:p>
      </dgm:t>
    </dgm:pt>
    <dgm:pt modelId="{DA47EAF5-3647-9D48-A88E-6BE9529D2177}" type="pres">
      <dgm:prSet presAssocID="{B3D5752B-FB99-D844-B706-339B7EA20E43}" presName="Name0" presStyleCnt="0">
        <dgm:presLayoutVars>
          <dgm:dir/>
          <dgm:resizeHandles val="exact"/>
        </dgm:presLayoutVars>
      </dgm:prSet>
      <dgm:spPr/>
    </dgm:pt>
    <dgm:pt modelId="{D508E7C8-2E29-CB41-9624-3A3B2B231C19}" type="pres">
      <dgm:prSet presAssocID="{BD4B89B6-4D55-AE42-BE49-0D464FD2029A}" presName="parTxOnly" presStyleLbl="node1" presStyleIdx="0" presStyleCnt="6">
        <dgm:presLayoutVars>
          <dgm:bulletEnabled val="1"/>
        </dgm:presLayoutVars>
      </dgm:prSet>
      <dgm:spPr/>
    </dgm:pt>
    <dgm:pt modelId="{76D5A8FF-9BE0-0041-8C09-C0D0552EB894}" type="pres">
      <dgm:prSet presAssocID="{CA2F65BF-7B98-CF49-91EF-657E01DDB0DF}" presName="parSpace" presStyleCnt="0"/>
      <dgm:spPr/>
    </dgm:pt>
    <dgm:pt modelId="{70FCE1FB-10EE-3D4D-B9A7-7D5DD21F77A7}" type="pres">
      <dgm:prSet presAssocID="{DA9D9E7C-3D01-9C4E-9E5D-D5193C1B4EA3}" presName="parTxOnly" presStyleLbl="node1" presStyleIdx="1" presStyleCnt="6">
        <dgm:presLayoutVars>
          <dgm:bulletEnabled val="1"/>
        </dgm:presLayoutVars>
      </dgm:prSet>
      <dgm:spPr/>
    </dgm:pt>
    <dgm:pt modelId="{E0B681A3-C8F3-BB41-822D-5D827C008F68}" type="pres">
      <dgm:prSet presAssocID="{D8D67A03-1188-E54B-B2DE-7A0A4A2F155F}" presName="parSpace" presStyleCnt="0"/>
      <dgm:spPr/>
    </dgm:pt>
    <dgm:pt modelId="{3720D977-9F7D-9644-85D0-BDF5362FEADB}" type="pres">
      <dgm:prSet presAssocID="{186256AE-ADA0-DF4F-9503-DFAA8AB597A6}" presName="parTxOnly" presStyleLbl="node1" presStyleIdx="2" presStyleCnt="6">
        <dgm:presLayoutVars>
          <dgm:bulletEnabled val="1"/>
        </dgm:presLayoutVars>
      </dgm:prSet>
      <dgm:spPr/>
    </dgm:pt>
    <dgm:pt modelId="{FEF1194F-3840-1A4E-B990-84E7F985567A}" type="pres">
      <dgm:prSet presAssocID="{CEA72B9B-0C81-EE49-B668-BA89281CC7E4}" presName="parSpace" presStyleCnt="0"/>
      <dgm:spPr/>
    </dgm:pt>
    <dgm:pt modelId="{6614DC08-CDE0-D14C-B4DC-FE32BCFE5DF2}" type="pres">
      <dgm:prSet presAssocID="{30435E09-D9A8-524E-B226-1A7EDB1B2DC6}" presName="parTxOnly" presStyleLbl="node1" presStyleIdx="3" presStyleCnt="6">
        <dgm:presLayoutVars>
          <dgm:bulletEnabled val="1"/>
        </dgm:presLayoutVars>
      </dgm:prSet>
      <dgm:spPr/>
    </dgm:pt>
    <dgm:pt modelId="{64D982A6-EFB6-F94D-99BD-1305466D2121}" type="pres">
      <dgm:prSet presAssocID="{9F87BD47-EA45-EB49-BA31-DB8517E4DA60}" presName="parSpace" presStyleCnt="0"/>
      <dgm:spPr/>
    </dgm:pt>
    <dgm:pt modelId="{414F5109-C676-CD4C-994A-328EE78DD6B6}" type="pres">
      <dgm:prSet presAssocID="{66BC15CB-ABF0-174E-844D-ED4C6B50C2FF}" presName="parTxOnly" presStyleLbl="node1" presStyleIdx="4" presStyleCnt="6">
        <dgm:presLayoutVars>
          <dgm:bulletEnabled val="1"/>
        </dgm:presLayoutVars>
      </dgm:prSet>
      <dgm:spPr/>
    </dgm:pt>
    <dgm:pt modelId="{118C9EA1-8A50-9D42-86F0-6758FFD8B235}" type="pres">
      <dgm:prSet presAssocID="{2CB7CB52-58E9-F847-8916-466DFE5222E5}" presName="parSpace" presStyleCnt="0"/>
      <dgm:spPr/>
    </dgm:pt>
    <dgm:pt modelId="{0E3A3A8D-21A8-2B46-BB44-562D807BB102}" type="pres">
      <dgm:prSet presAssocID="{921EA737-DB2C-0646-86C5-B163D9148E29}" presName="parTxOnly" presStyleLbl="node1" presStyleIdx="5" presStyleCnt="6">
        <dgm:presLayoutVars>
          <dgm:bulletEnabled val="1"/>
        </dgm:presLayoutVars>
      </dgm:prSet>
      <dgm:spPr/>
    </dgm:pt>
  </dgm:ptLst>
  <dgm:cxnLst>
    <dgm:cxn modelId="{EB24F42A-7D90-4F44-816E-E00103623D4C}" type="presOf" srcId="{BD4B89B6-4D55-AE42-BE49-0D464FD2029A}" destId="{D508E7C8-2E29-CB41-9624-3A3B2B231C19}" srcOrd="0" destOrd="0" presId="urn:microsoft.com/office/officeart/2005/8/layout/hChevron3"/>
    <dgm:cxn modelId="{65412232-99DC-864E-862F-40DD96E09ED6}" type="presOf" srcId="{B3D5752B-FB99-D844-B706-339B7EA20E43}" destId="{DA47EAF5-3647-9D48-A88E-6BE9529D2177}" srcOrd="0" destOrd="0" presId="urn:microsoft.com/office/officeart/2005/8/layout/hChevron3"/>
    <dgm:cxn modelId="{ACB32B61-F38F-6D44-8BED-CE7441387C82}" type="presOf" srcId="{921EA737-DB2C-0646-86C5-B163D9148E29}" destId="{0E3A3A8D-21A8-2B46-BB44-562D807BB102}" srcOrd="0" destOrd="0" presId="urn:microsoft.com/office/officeart/2005/8/layout/hChevron3"/>
    <dgm:cxn modelId="{E5BAC376-ED13-964C-9193-D6854AABF368}" srcId="{B3D5752B-FB99-D844-B706-339B7EA20E43}" destId="{186256AE-ADA0-DF4F-9503-DFAA8AB597A6}" srcOrd="2" destOrd="0" parTransId="{B62FED18-0DB7-6B40-BD28-724A1A02C6B1}" sibTransId="{CEA72B9B-0C81-EE49-B668-BA89281CC7E4}"/>
    <dgm:cxn modelId="{6992F77F-59B7-E846-9E35-5ABA2B887B05}" srcId="{B3D5752B-FB99-D844-B706-339B7EA20E43}" destId="{66BC15CB-ABF0-174E-844D-ED4C6B50C2FF}" srcOrd="4" destOrd="0" parTransId="{928E02BC-5186-9A4E-9BC8-0938E8B936BC}" sibTransId="{2CB7CB52-58E9-F847-8916-466DFE5222E5}"/>
    <dgm:cxn modelId="{C43C0C85-AD2F-5E4E-9D2A-0CB3F9C1B24D}" type="presOf" srcId="{186256AE-ADA0-DF4F-9503-DFAA8AB597A6}" destId="{3720D977-9F7D-9644-85D0-BDF5362FEADB}" srcOrd="0" destOrd="0" presId="urn:microsoft.com/office/officeart/2005/8/layout/hChevron3"/>
    <dgm:cxn modelId="{77B5F390-3165-EE4C-8A89-897FABDEB1B4}" srcId="{B3D5752B-FB99-D844-B706-339B7EA20E43}" destId="{DA9D9E7C-3D01-9C4E-9E5D-D5193C1B4EA3}" srcOrd="1" destOrd="0" parTransId="{7BFE8418-24D5-7F44-AEB3-A345B42D96C9}" sibTransId="{D8D67A03-1188-E54B-B2DE-7A0A4A2F155F}"/>
    <dgm:cxn modelId="{3EF0F7BA-3367-7349-BBD7-7DB8C65264E7}" type="presOf" srcId="{66BC15CB-ABF0-174E-844D-ED4C6B50C2FF}" destId="{414F5109-C676-CD4C-994A-328EE78DD6B6}" srcOrd="0" destOrd="0" presId="urn:microsoft.com/office/officeart/2005/8/layout/hChevron3"/>
    <dgm:cxn modelId="{9CDC41C1-131D-1D47-9A16-00C9A11DA21E}" srcId="{B3D5752B-FB99-D844-B706-339B7EA20E43}" destId="{BD4B89B6-4D55-AE42-BE49-0D464FD2029A}" srcOrd="0" destOrd="0" parTransId="{45EBFDA8-5C7A-664B-B7E6-79876E23D2C0}" sibTransId="{CA2F65BF-7B98-CF49-91EF-657E01DDB0DF}"/>
    <dgm:cxn modelId="{CF6E52DB-DD6B-6C49-A2FE-8FC5D9FAAAAD}" type="presOf" srcId="{30435E09-D9A8-524E-B226-1A7EDB1B2DC6}" destId="{6614DC08-CDE0-D14C-B4DC-FE32BCFE5DF2}" srcOrd="0" destOrd="0" presId="urn:microsoft.com/office/officeart/2005/8/layout/hChevron3"/>
    <dgm:cxn modelId="{46DADCE5-B83D-7449-9819-C3CA8F1CEF36}" srcId="{B3D5752B-FB99-D844-B706-339B7EA20E43}" destId="{921EA737-DB2C-0646-86C5-B163D9148E29}" srcOrd="5" destOrd="0" parTransId="{ECD25B43-D91F-0E45-AE03-FC0BEBD43498}" sibTransId="{CBFE6BF0-4AF9-BA4B-A91E-E2F89644B0AE}"/>
    <dgm:cxn modelId="{997092E9-84D1-6B4E-B8C5-45047712B58B}" type="presOf" srcId="{DA9D9E7C-3D01-9C4E-9E5D-D5193C1B4EA3}" destId="{70FCE1FB-10EE-3D4D-B9A7-7D5DD21F77A7}" srcOrd="0" destOrd="0" presId="urn:microsoft.com/office/officeart/2005/8/layout/hChevron3"/>
    <dgm:cxn modelId="{2DF2FFEC-9429-1949-8C2D-0FB5B9AD2D79}" srcId="{B3D5752B-FB99-D844-B706-339B7EA20E43}" destId="{30435E09-D9A8-524E-B226-1A7EDB1B2DC6}" srcOrd="3" destOrd="0" parTransId="{12274014-51B1-834C-9AB5-C0CE7BDA0A37}" sibTransId="{9F87BD47-EA45-EB49-BA31-DB8517E4DA60}"/>
    <dgm:cxn modelId="{C5261E3E-E443-A947-BDEC-526B238BCEDB}" type="presParOf" srcId="{DA47EAF5-3647-9D48-A88E-6BE9529D2177}" destId="{D508E7C8-2E29-CB41-9624-3A3B2B231C19}" srcOrd="0" destOrd="0" presId="urn:microsoft.com/office/officeart/2005/8/layout/hChevron3"/>
    <dgm:cxn modelId="{3D21F589-B409-CD4A-BF46-15403FCA3927}" type="presParOf" srcId="{DA47EAF5-3647-9D48-A88E-6BE9529D2177}" destId="{76D5A8FF-9BE0-0041-8C09-C0D0552EB894}" srcOrd="1" destOrd="0" presId="urn:microsoft.com/office/officeart/2005/8/layout/hChevron3"/>
    <dgm:cxn modelId="{D8D5AE18-A1E6-E849-92F2-0A6A05ACD0B8}" type="presParOf" srcId="{DA47EAF5-3647-9D48-A88E-6BE9529D2177}" destId="{70FCE1FB-10EE-3D4D-B9A7-7D5DD21F77A7}" srcOrd="2" destOrd="0" presId="urn:microsoft.com/office/officeart/2005/8/layout/hChevron3"/>
    <dgm:cxn modelId="{D9B4675F-947D-EF44-B94F-8F27CDB6C97B}" type="presParOf" srcId="{DA47EAF5-3647-9D48-A88E-6BE9529D2177}" destId="{E0B681A3-C8F3-BB41-822D-5D827C008F68}" srcOrd="3" destOrd="0" presId="urn:microsoft.com/office/officeart/2005/8/layout/hChevron3"/>
    <dgm:cxn modelId="{EAB5288D-D6D8-3143-B33B-04105B4E32F1}" type="presParOf" srcId="{DA47EAF5-3647-9D48-A88E-6BE9529D2177}" destId="{3720D977-9F7D-9644-85D0-BDF5362FEADB}" srcOrd="4" destOrd="0" presId="urn:microsoft.com/office/officeart/2005/8/layout/hChevron3"/>
    <dgm:cxn modelId="{98AA5AD5-45D4-F748-8484-3A1D73D0E93E}" type="presParOf" srcId="{DA47EAF5-3647-9D48-A88E-6BE9529D2177}" destId="{FEF1194F-3840-1A4E-B990-84E7F985567A}" srcOrd="5" destOrd="0" presId="urn:microsoft.com/office/officeart/2005/8/layout/hChevron3"/>
    <dgm:cxn modelId="{A2C91E6F-5775-7842-9464-37AFEF2843CE}" type="presParOf" srcId="{DA47EAF5-3647-9D48-A88E-6BE9529D2177}" destId="{6614DC08-CDE0-D14C-B4DC-FE32BCFE5DF2}" srcOrd="6" destOrd="0" presId="urn:microsoft.com/office/officeart/2005/8/layout/hChevron3"/>
    <dgm:cxn modelId="{55B0AC2D-A4E6-B648-B8CC-1D4F014397A8}" type="presParOf" srcId="{DA47EAF5-3647-9D48-A88E-6BE9529D2177}" destId="{64D982A6-EFB6-F94D-99BD-1305466D2121}" srcOrd="7" destOrd="0" presId="urn:microsoft.com/office/officeart/2005/8/layout/hChevron3"/>
    <dgm:cxn modelId="{8E7C6FD9-6D1F-A046-9F0B-84195A210D35}" type="presParOf" srcId="{DA47EAF5-3647-9D48-A88E-6BE9529D2177}" destId="{414F5109-C676-CD4C-994A-328EE78DD6B6}" srcOrd="8" destOrd="0" presId="urn:microsoft.com/office/officeart/2005/8/layout/hChevron3"/>
    <dgm:cxn modelId="{69D0C466-28B2-ED45-8FB6-98F7F0077929}" type="presParOf" srcId="{DA47EAF5-3647-9D48-A88E-6BE9529D2177}" destId="{118C9EA1-8A50-9D42-86F0-6758FFD8B235}" srcOrd="9" destOrd="0" presId="urn:microsoft.com/office/officeart/2005/8/layout/hChevron3"/>
    <dgm:cxn modelId="{959ECF06-5F56-5245-843B-DCF341DECF76}" type="presParOf" srcId="{DA47EAF5-3647-9D48-A88E-6BE9529D2177}" destId="{0E3A3A8D-21A8-2B46-BB44-562D807BB102}" srcOrd="10"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B3D5752B-FB99-D844-B706-339B7EA20E43}" type="doc">
      <dgm:prSet loTypeId="urn:microsoft.com/office/officeart/2005/8/layout/hChevron3" loCatId="" qsTypeId="urn:microsoft.com/office/officeart/2005/8/quickstyle/simple3" qsCatId="simple" csTypeId="urn:microsoft.com/office/officeart/2005/8/colors/accent1_2" csCatId="accent1" phldr="1"/>
      <dgm:spPr/>
    </dgm:pt>
    <dgm:pt modelId="{BD4B89B6-4D55-AE42-BE49-0D464FD2029A}">
      <dgm:prSet phldrT="[Text]"/>
      <dgm:spPr>
        <a:solidFill>
          <a:schemeClr val="accent1">
            <a:lumMod val="40000"/>
            <a:lumOff val="60000"/>
          </a:schemeClr>
        </a:solidFill>
      </dgm:spPr>
      <dgm:t>
        <a:bodyPr/>
        <a:lstStyle/>
        <a:p>
          <a:r>
            <a:rPr lang="en-GB" dirty="0"/>
            <a:t>SFMS</a:t>
          </a:r>
        </a:p>
      </dgm:t>
    </dgm:pt>
    <dgm:pt modelId="{45EBFDA8-5C7A-664B-B7E6-79876E23D2C0}" type="parTrans" cxnId="{9CDC41C1-131D-1D47-9A16-00C9A11DA21E}">
      <dgm:prSet/>
      <dgm:spPr/>
      <dgm:t>
        <a:bodyPr/>
        <a:lstStyle/>
        <a:p>
          <a:endParaRPr lang="en-GB"/>
        </a:p>
      </dgm:t>
    </dgm:pt>
    <dgm:pt modelId="{CA2F65BF-7B98-CF49-91EF-657E01DDB0DF}" type="sibTrans" cxnId="{9CDC41C1-131D-1D47-9A16-00C9A11DA21E}">
      <dgm:prSet/>
      <dgm:spPr/>
      <dgm:t>
        <a:bodyPr/>
        <a:lstStyle/>
        <a:p>
          <a:endParaRPr lang="en-GB"/>
        </a:p>
      </dgm:t>
    </dgm:pt>
    <dgm:pt modelId="{DA9D9E7C-3D01-9C4E-9E5D-D5193C1B4EA3}">
      <dgm:prSet phldrT="[Text]"/>
      <dgm:spPr>
        <a:solidFill>
          <a:schemeClr val="accent1">
            <a:lumMod val="40000"/>
            <a:lumOff val="60000"/>
          </a:schemeClr>
        </a:solidFill>
      </dgm:spPr>
      <dgm:t>
        <a:bodyPr/>
        <a:lstStyle/>
        <a:p>
          <a:r>
            <a:rPr lang="en-GB" dirty="0"/>
            <a:t>DATA</a:t>
          </a:r>
        </a:p>
      </dgm:t>
    </dgm:pt>
    <dgm:pt modelId="{7BFE8418-24D5-7F44-AEB3-A345B42D96C9}" type="parTrans" cxnId="{77B5F390-3165-EE4C-8A89-897FABDEB1B4}">
      <dgm:prSet/>
      <dgm:spPr/>
      <dgm:t>
        <a:bodyPr/>
        <a:lstStyle/>
        <a:p>
          <a:endParaRPr lang="en-GB"/>
        </a:p>
      </dgm:t>
    </dgm:pt>
    <dgm:pt modelId="{D8D67A03-1188-E54B-B2DE-7A0A4A2F155F}" type="sibTrans" cxnId="{77B5F390-3165-EE4C-8A89-897FABDEB1B4}">
      <dgm:prSet/>
      <dgm:spPr/>
      <dgm:t>
        <a:bodyPr/>
        <a:lstStyle/>
        <a:p>
          <a:endParaRPr lang="en-GB"/>
        </a:p>
      </dgm:t>
    </dgm:pt>
    <dgm:pt modelId="{186256AE-ADA0-DF4F-9503-DFAA8AB597A6}">
      <dgm:prSet phldrT="[Text]"/>
      <dgm:spPr>
        <a:solidFill>
          <a:schemeClr val="accent1">
            <a:lumMod val="40000"/>
            <a:lumOff val="60000"/>
          </a:schemeClr>
        </a:solidFill>
      </dgm:spPr>
      <dgm:t>
        <a:bodyPr/>
        <a:lstStyle/>
        <a:p>
          <a:r>
            <a:rPr lang="en-GB" dirty="0"/>
            <a:t>SEDs</a:t>
          </a:r>
        </a:p>
      </dgm:t>
    </dgm:pt>
    <dgm:pt modelId="{B62FED18-0DB7-6B40-BD28-724A1A02C6B1}" type="parTrans" cxnId="{E5BAC376-ED13-964C-9193-D6854AABF368}">
      <dgm:prSet/>
      <dgm:spPr/>
      <dgm:t>
        <a:bodyPr/>
        <a:lstStyle/>
        <a:p>
          <a:endParaRPr lang="en-GB"/>
        </a:p>
      </dgm:t>
    </dgm:pt>
    <dgm:pt modelId="{CEA72B9B-0C81-EE49-B668-BA89281CC7E4}" type="sibTrans" cxnId="{E5BAC376-ED13-964C-9193-D6854AABF368}">
      <dgm:prSet/>
      <dgm:spPr/>
      <dgm:t>
        <a:bodyPr/>
        <a:lstStyle/>
        <a:p>
          <a:endParaRPr lang="en-GB"/>
        </a:p>
      </dgm:t>
    </dgm:pt>
    <dgm:pt modelId="{30435E09-D9A8-524E-B226-1A7EDB1B2DC6}">
      <dgm:prSet phldrT="[Text]"/>
      <dgm:spPr>
        <a:solidFill>
          <a:schemeClr val="accent1">
            <a:lumMod val="40000"/>
            <a:lumOff val="60000"/>
          </a:schemeClr>
        </a:solidFill>
      </dgm:spPr>
      <dgm:t>
        <a:bodyPr/>
        <a:lstStyle/>
        <a:p>
          <a:r>
            <a:rPr lang="en-GB" dirty="0"/>
            <a:t>MS</a:t>
          </a:r>
        </a:p>
      </dgm:t>
    </dgm:pt>
    <dgm:pt modelId="{12274014-51B1-834C-9AB5-C0CE7BDA0A37}" type="parTrans" cxnId="{2DF2FFEC-9429-1949-8C2D-0FB5B9AD2D79}">
      <dgm:prSet/>
      <dgm:spPr/>
      <dgm:t>
        <a:bodyPr/>
        <a:lstStyle/>
        <a:p>
          <a:endParaRPr lang="en-GB"/>
        </a:p>
      </dgm:t>
    </dgm:pt>
    <dgm:pt modelId="{9F87BD47-EA45-EB49-BA31-DB8517E4DA60}" type="sibTrans" cxnId="{2DF2FFEC-9429-1949-8C2D-0FB5B9AD2D79}">
      <dgm:prSet/>
      <dgm:spPr/>
      <dgm:t>
        <a:bodyPr/>
        <a:lstStyle/>
        <a:p>
          <a:endParaRPr lang="en-GB"/>
        </a:p>
      </dgm:t>
    </dgm:pt>
    <dgm:pt modelId="{66BC15CB-ABF0-174E-844D-ED4C6B50C2FF}">
      <dgm:prSet phldrT="[Text]"/>
      <dgm:spPr>
        <a:solidFill>
          <a:schemeClr val="accent1">
            <a:lumMod val="40000"/>
            <a:lumOff val="60000"/>
          </a:schemeClr>
        </a:solidFill>
      </dgm:spPr>
      <dgm:t>
        <a:bodyPr/>
        <a:lstStyle/>
        <a:p>
          <a:r>
            <a:rPr lang="en-GB" dirty="0"/>
            <a:t>RESULTS</a:t>
          </a:r>
        </a:p>
      </dgm:t>
    </dgm:pt>
    <dgm:pt modelId="{928E02BC-5186-9A4E-9BC8-0938E8B936BC}" type="parTrans" cxnId="{6992F77F-59B7-E846-9E35-5ABA2B887B05}">
      <dgm:prSet/>
      <dgm:spPr/>
      <dgm:t>
        <a:bodyPr/>
        <a:lstStyle/>
        <a:p>
          <a:endParaRPr lang="en-GB"/>
        </a:p>
      </dgm:t>
    </dgm:pt>
    <dgm:pt modelId="{2CB7CB52-58E9-F847-8916-466DFE5222E5}" type="sibTrans" cxnId="{6992F77F-59B7-E846-9E35-5ABA2B887B05}">
      <dgm:prSet/>
      <dgm:spPr/>
      <dgm:t>
        <a:bodyPr/>
        <a:lstStyle/>
        <a:p>
          <a:endParaRPr lang="en-GB"/>
        </a:p>
      </dgm:t>
    </dgm:pt>
    <dgm:pt modelId="{921EA737-DB2C-0646-86C5-B163D9148E29}">
      <dgm:prSet phldrT="[Text]"/>
      <dgm:spPr>
        <a:solidFill>
          <a:schemeClr val="accent1">
            <a:lumMod val="40000"/>
            <a:lumOff val="60000"/>
          </a:schemeClr>
        </a:solidFill>
      </dgm:spPr>
      <dgm:t>
        <a:bodyPr/>
        <a:lstStyle/>
        <a:p>
          <a:r>
            <a:rPr lang="en-GB" dirty="0"/>
            <a:t>CONCLUSION</a:t>
          </a:r>
        </a:p>
      </dgm:t>
    </dgm:pt>
    <dgm:pt modelId="{ECD25B43-D91F-0E45-AE03-FC0BEBD43498}" type="parTrans" cxnId="{46DADCE5-B83D-7449-9819-C3CA8F1CEF36}">
      <dgm:prSet/>
      <dgm:spPr/>
      <dgm:t>
        <a:bodyPr/>
        <a:lstStyle/>
        <a:p>
          <a:endParaRPr lang="en-GB"/>
        </a:p>
      </dgm:t>
    </dgm:pt>
    <dgm:pt modelId="{CBFE6BF0-4AF9-BA4B-A91E-E2F89644B0AE}" type="sibTrans" cxnId="{46DADCE5-B83D-7449-9819-C3CA8F1CEF36}">
      <dgm:prSet/>
      <dgm:spPr/>
      <dgm:t>
        <a:bodyPr/>
        <a:lstStyle/>
        <a:p>
          <a:endParaRPr lang="en-GB"/>
        </a:p>
      </dgm:t>
    </dgm:pt>
    <dgm:pt modelId="{DA47EAF5-3647-9D48-A88E-6BE9529D2177}" type="pres">
      <dgm:prSet presAssocID="{B3D5752B-FB99-D844-B706-339B7EA20E43}" presName="Name0" presStyleCnt="0">
        <dgm:presLayoutVars>
          <dgm:dir/>
          <dgm:resizeHandles val="exact"/>
        </dgm:presLayoutVars>
      </dgm:prSet>
      <dgm:spPr/>
    </dgm:pt>
    <dgm:pt modelId="{D508E7C8-2E29-CB41-9624-3A3B2B231C19}" type="pres">
      <dgm:prSet presAssocID="{BD4B89B6-4D55-AE42-BE49-0D464FD2029A}" presName="parTxOnly" presStyleLbl="node1" presStyleIdx="0" presStyleCnt="6">
        <dgm:presLayoutVars>
          <dgm:bulletEnabled val="1"/>
        </dgm:presLayoutVars>
      </dgm:prSet>
      <dgm:spPr/>
    </dgm:pt>
    <dgm:pt modelId="{76D5A8FF-9BE0-0041-8C09-C0D0552EB894}" type="pres">
      <dgm:prSet presAssocID="{CA2F65BF-7B98-CF49-91EF-657E01DDB0DF}" presName="parSpace" presStyleCnt="0"/>
      <dgm:spPr/>
    </dgm:pt>
    <dgm:pt modelId="{70FCE1FB-10EE-3D4D-B9A7-7D5DD21F77A7}" type="pres">
      <dgm:prSet presAssocID="{DA9D9E7C-3D01-9C4E-9E5D-D5193C1B4EA3}" presName="parTxOnly" presStyleLbl="node1" presStyleIdx="1" presStyleCnt="6">
        <dgm:presLayoutVars>
          <dgm:bulletEnabled val="1"/>
        </dgm:presLayoutVars>
      </dgm:prSet>
      <dgm:spPr/>
    </dgm:pt>
    <dgm:pt modelId="{E0B681A3-C8F3-BB41-822D-5D827C008F68}" type="pres">
      <dgm:prSet presAssocID="{D8D67A03-1188-E54B-B2DE-7A0A4A2F155F}" presName="parSpace" presStyleCnt="0"/>
      <dgm:spPr/>
    </dgm:pt>
    <dgm:pt modelId="{3720D977-9F7D-9644-85D0-BDF5362FEADB}" type="pres">
      <dgm:prSet presAssocID="{186256AE-ADA0-DF4F-9503-DFAA8AB597A6}" presName="parTxOnly" presStyleLbl="node1" presStyleIdx="2" presStyleCnt="6">
        <dgm:presLayoutVars>
          <dgm:bulletEnabled val="1"/>
        </dgm:presLayoutVars>
      </dgm:prSet>
      <dgm:spPr/>
    </dgm:pt>
    <dgm:pt modelId="{FEF1194F-3840-1A4E-B990-84E7F985567A}" type="pres">
      <dgm:prSet presAssocID="{CEA72B9B-0C81-EE49-B668-BA89281CC7E4}" presName="parSpace" presStyleCnt="0"/>
      <dgm:spPr/>
    </dgm:pt>
    <dgm:pt modelId="{6614DC08-CDE0-D14C-B4DC-FE32BCFE5DF2}" type="pres">
      <dgm:prSet presAssocID="{30435E09-D9A8-524E-B226-1A7EDB1B2DC6}" presName="parTxOnly" presStyleLbl="node1" presStyleIdx="3" presStyleCnt="6">
        <dgm:presLayoutVars>
          <dgm:bulletEnabled val="1"/>
        </dgm:presLayoutVars>
      </dgm:prSet>
      <dgm:spPr/>
    </dgm:pt>
    <dgm:pt modelId="{64D982A6-EFB6-F94D-99BD-1305466D2121}" type="pres">
      <dgm:prSet presAssocID="{9F87BD47-EA45-EB49-BA31-DB8517E4DA60}" presName="parSpace" presStyleCnt="0"/>
      <dgm:spPr/>
    </dgm:pt>
    <dgm:pt modelId="{414F5109-C676-CD4C-994A-328EE78DD6B6}" type="pres">
      <dgm:prSet presAssocID="{66BC15CB-ABF0-174E-844D-ED4C6B50C2FF}" presName="parTxOnly" presStyleLbl="node1" presStyleIdx="4" presStyleCnt="6">
        <dgm:presLayoutVars>
          <dgm:bulletEnabled val="1"/>
        </dgm:presLayoutVars>
      </dgm:prSet>
      <dgm:spPr/>
    </dgm:pt>
    <dgm:pt modelId="{118C9EA1-8A50-9D42-86F0-6758FFD8B235}" type="pres">
      <dgm:prSet presAssocID="{2CB7CB52-58E9-F847-8916-466DFE5222E5}" presName="parSpace" presStyleCnt="0"/>
      <dgm:spPr/>
    </dgm:pt>
    <dgm:pt modelId="{0E3A3A8D-21A8-2B46-BB44-562D807BB102}" type="pres">
      <dgm:prSet presAssocID="{921EA737-DB2C-0646-86C5-B163D9148E29}" presName="parTxOnly" presStyleLbl="node1" presStyleIdx="5" presStyleCnt="6">
        <dgm:presLayoutVars>
          <dgm:bulletEnabled val="1"/>
        </dgm:presLayoutVars>
      </dgm:prSet>
      <dgm:spPr/>
    </dgm:pt>
  </dgm:ptLst>
  <dgm:cxnLst>
    <dgm:cxn modelId="{EB24F42A-7D90-4F44-816E-E00103623D4C}" type="presOf" srcId="{BD4B89B6-4D55-AE42-BE49-0D464FD2029A}" destId="{D508E7C8-2E29-CB41-9624-3A3B2B231C19}" srcOrd="0" destOrd="0" presId="urn:microsoft.com/office/officeart/2005/8/layout/hChevron3"/>
    <dgm:cxn modelId="{65412232-99DC-864E-862F-40DD96E09ED6}" type="presOf" srcId="{B3D5752B-FB99-D844-B706-339B7EA20E43}" destId="{DA47EAF5-3647-9D48-A88E-6BE9529D2177}" srcOrd="0" destOrd="0" presId="urn:microsoft.com/office/officeart/2005/8/layout/hChevron3"/>
    <dgm:cxn modelId="{ACB32B61-F38F-6D44-8BED-CE7441387C82}" type="presOf" srcId="{921EA737-DB2C-0646-86C5-B163D9148E29}" destId="{0E3A3A8D-21A8-2B46-BB44-562D807BB102}" srcOrd="0" destOrd="0" presId="urn:microsoft.com/office/officeart/2005/8/layout/hChevron3"/>
    <dgm:cxn modelId="{E5BAC376-ED13-964C-9193-D6854AABF368}" srcId="{B3D5752B-FB99-D844-B706-339B7EA20E43}" destId="{186256AE-ADA0-DF4F-9503-DFAA8AB597A6}" srcOrd="2" destOrd="0" parTransId="{B62FED18-0DB7-6B40-BD28-724A1A02C6B1}" sibTransId="{CEA72B9B-0C81-EE49-B668-BA89281CC7E4}"/>
    <dgm:cxn modelId="{6992F77F-59B7-E846-9E35-5ABA2B887B05}" srcId="{B3D5752B-FB99-D844-B706-339B7EA20E43}" destId="{66BC15CB-ABF0-174E-844D-ED4C6B50C2FF}" srcOrd="4" destOrd="0" parTransId="{928E02BC-5186-9A4E-9BC8-0938E8B936BC}" sibTransId="{2CB7CB52-58E9-F847-8916-466DFE5222E5}"/>
    <dgm:cxn modelId="{C43C0C85-AD2F-5E4E-9D2A-0CB3F9C1B24D}" type="presOf" srcId="{186256AE-ADA0-DF4F-9503-DFAA8AB597A6}" destId="{3720D977-9F7D-9644-85D0-BDF5362FEADB}" srcOrd="0" destOrd="0" presId="urn:microsoft.com/office/officeart/2005/8/layout/hChevron3"/>
    <dgm:cxn modelId="{77B5F390-3165-EE4C-8A89-897FABDEB1B4}" srcId="{B3D5752B-FB99-D844-B706-339B7EA20E43}" destId="{DA9D9E7C-3D01-9C4E-9E5D-D5193C1B4EA3}" srcOrd="1" destOrd="0" parTransId="{7BFE8418-24D5-7F44-AEB3-A345B42D96C9}" sibTransId="{D8D67A03-1188-E54B-B2DE-7A0A4A2F155F}"/>
    <dgm:cxn modelId="{3EF0F7BA-3367-7349-BBD7-7DB8C65264E7}" type="presOf" srcId="{66BC15CB-ABF0-174E-844D-ED4C6B50C2FF}" destId="{414F5109-C676-CD4C-994A-328EE78DD6B6}" srcOrd="0" destOrd="0" presId="urn:microsoft.com/office/officeart/2005/8/layout/hChevron3"/>
    <dgm:cxn modelId="{9CDC41C1-131D-1D47-9A16-00C9A11DA21E}" srcId="{B3D5752B-FB99-D844-B706-339B7EA20E43}" destId="{BD4B89B6-4D55-AE42-BE49-0D464FD2029A}" srcOrd="0" destOrd="0" parTransId="{45EBFDA8-5C7A-664B-B7E6-79876E23D2C0}" sibTransId="{CA2F65BF-7B98-CF49-91EF-657E01DDB0DF}"/>
    <dgm:cxn modelId="{CF6E52DB-DD6B-6C49-A2FE-8FC5D9FAAAAD}" type="presOf" srcId="{30435E09-D9A8-524E-B226-1A7EDB1B2DC6}" destId="{6614DC08-CDE0-D14C-B4DC-FE32BCFE5DF2}" srcOrd="0" destOrd="0" presId="urn:microsoft.com/office/officeart/2005/8/layout/hChevron3"/>
    <dgm:cxn modelId="{46DADCE5-B83D-7449-9819-C3CA8F1CEF36}" srcId="{B3D5752B-FB99-D844-B706-339B7EA20E43}" destId="{921EA737-DB2C-0646-86C5-B163D9148E29}" srcOrd="5" destOrd="0" parTransId="{ECD25B43-D91F-0E45-AE03-FC0BEBD43498}" sibTransId="{CBFE6BF0-4AF9-BA4B-A91E-E2F89644B0AE}"/>
    <dgm:cxn modelId="{997092E9-84D1-6B4E-B8C5-45047712B58B}" type="presOf" srcId="{DA9D9E7C-3D01-9C4E-9E5D-D5193C1B4EA3}" destId="{70FCE1FB-10EE-3D4D-B9A7-7D5DD21F77A7}" srcOrd="0" destOrd="0" presId="urn:microsoft.com/office/officeart/2005/8/layout/hChevron3"/>
    <dgm:cxn modelId="{2DF2FFEC-9429-1949-8C2D-0FB5B9AD2D79}" srcId="{B3D5752B-FB99-D844-B706-339B7EA20E43}" destId="{30435E09-D9A8-524E-B226-1A7EDB1B2DC6}" srcOrd="3" destOrd="0" parTransId="{12274014-51B1-834C-9AB5-C0CE7BDA0A37}" sibTransId="{9F87BD47-EA45-EB49-BA31-DB8517E4DA60}"/>
    <dgm:cxn modelId="{C5261E3E-E443-A947-BDEC-526B238BCEDB}" type="presParOf" srcId="{DA47EAF5-3647-9D48-A88E-6BE9529D2177}" destId="{D508E7C8-2E29-CB41-9624-3A3B2B231C19}" srcOrd="0" destOrd="0" presId="urn:microsoft.com/office/officeart/2005/8/layout/hChevron3"/>
    <dgm:cxn modelId="{3D21F589-B409-CD4A-BF46-15403FCA3927}" type="presParOf" srcId="{DA47EAF5-3647-9D48-A88E-6BE9529D2177}" destId="{76D5A8FF-9BE0-0041-8C09-C0D0552EB894}" srcOrd="1" destOrd="0" presId="urn:microsoft.com/office/officeart/2005/8/layout/hChevron3"/>
    <dgm:cxn modelId="{D8D5AE18-A1E6-E849-92F2-0A6A05ACD0B8}" type="presParOf" srcId="{DA47EAF5-3647-9D48-A88E-6BE9529D2177}" destId="{70FCE1FB-10EE-3D4D-B9A7-7D5DD21F77A7}" srcOrd="2" destOrd="0" presId="urn:microsoft.com/office/officeart/2005/8/layout/hChevron3"/>
    <dgm:cxn modelId="{D9B4675F-947D-EF44-B94F-8F27CDB6C97B}" type="presParOf" srcId="{DA47EAF5-3647-9D48-A88E-6BE9529D2177}" destId="{E0B681A3-C8F3-BB41-822D-5D827C008F68}" srcOrd="3" destOrd="0" presId="urn:microsoft.com/office/officeart/2005/8/layout/hChevron3"/>
    <dgm:cxn modelId="{EAB5288D-D6D8-3143-B33B-04105B4E32F1}" type="presParOf" srcId="{DA47EAF5-3647-9D48-A88E-6BE9529D2177}" destId="{3720D977-9F7D-9644-85D0-BDF5362FEADB}" srcOrd="4" destOrd="0" presId="urn:microsoft.com/office/officeart/2005/8/layout/hChevron3"/>
    <dgm:cxn modelId="{98AA5AD5-45D4-F748-8484-3A1D73D0E93E}" type="presParOf" srcId="{DA47EAF5-3647-9D48-A88E-6BE9529D2177}" destId="{FEF1194F-3840-1A4E-B990-84E7F985567A}" srcOrd="5" destOrd="0" presId="urn:microsoft.com/office/officeart/2005/8/layout/hChevron3"/>
    <dgm:cxn modelId="{A2C91E6F-5775-7842-9464-37AFEF2843CE}" type="presParOf" srcId="{DA47EAF5-3647-9D48-A88E-6BE9529D2177}" destId="{6614DC08-CDE0-D14C-B4DC-FE32BCFE5DF2}" srcOrd="6" destOrd="0" presId="urn:microsoft.com/office/officeart/2005/8/layout/hChevron3"/>
    <dgm:cxn modelId="{55B0AC2D-A4E6-B648-B8CC-1D4F014397A8}" type="presParOf" srcId="{DA47EAF5-3647-9D48-A88E-6BE9529D2177}" destId="{64D982A6-EFB6-F94D-99BD-1305466D2121}" srcOrd="7" destOrd="0" presId="urn:microsoft.com/office/officeart/2005/8/layout/hChevron3"/>
    <dgm:cxn modelId="{8E7C6FD9-6D1F-A046-9F0B-84195A210D35}" type="presParOf" srcId="{DA47EAF5-3647-9D48-A88E-6BE9529D2177}" destId="{414F5109-C676-CD4C-994A-328EE78DD6B6}" srcOrd="8" destOrd="0" presId="urn:microsoft.com/office/officeart/2005/8/layout/hChevron3"/>
    <dgm:cxn modelId="{69D0C466-28B2-ED45-8FB6-98F7F0077929}" type="presParOf" srcId="{DA47EAF5-3647-9D48-A88E-6BE9529D2177}" destId="{118C9EA1-8A50-9D42-86F0-6758FFD8B235}" srcOrd="9" destOrd="0" presId="urn:microsoft.com/office/officeart/2005/8/layout/hChevron3"/>
    <dgm:cxn modelId="{959ECF06-5F56-5245-843B-DCF341DECF76}" type="presParOf" srcId="{DA47EAF5-3647-9D48-A88E-6BE9529D2177}" destId="{0E3A3A8D-21A8-2B46-BB44-562D807BB102}" srcOrd="10"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B3D5752B-FB99-D844-B706-339B7EA20E43}" type="doc">
      <dgm:prSet loTypeId="urn:microsoft.com/office/officeart/2005/8/layout/hChevron3" loCatId="" qsTypeId="urn:microsoft.com/office/officeart/2005/8/quickstyle/simple3" qsCatId="simple" csTypeId="urn:microsoft.com/office/officeart/2005/8/colors/accent1_2" csCatId="accent1" phldr="1"/>
      <dgm:spPr/>
    </dgm:pt>
    <dgm:pt modelId="{BD4B89B6-4D55-AE42-BE49-0D464FD2029A}">
      <dgm:prSet phldrT="[Text]"/>
      <dgm:spPr>
        <a:solidFill>
          <a:schemeClr val="accent1">
            <a:lumMod val="40000"/>
            <a:lumOff val="60000"/>
          </a:schemeClr>
        </a:solidFill>
      </dgm:spPr>
      <dgm:t>
        <a:bodyPr/>
        <a:lstStyle/>
        <a:p>
          <a:r>
            <a:rPr lang="en-GB" dirty="0"/>
            <a:t>SFMS</a:t>
          </a:r>
        </a:p>
      </dgm:t>
    </dgm:pt>
    <dgm:pt modelId="{45EBFDA8-5C7A-664B-B7E6-79876E23D2C0}" type="parTrans" cxnId="{9CDC41C1-131D-1D47-9A16-00C9A11DA21E}">
      <dgm:prSet/>
      <dgm:spPr/>
      <dgm:t>
        <a:bodyPr/>
        <a:lstStyle/>
        <a:p>
          <a:endParaRPr lang="en-GB"/>
        </a:p>
      </dgm:t>
    </dgm:pt>
    <dgm:pt modelId="{CA2F65BF-7B98-CF49-91EF-657E01DDB0DF}" type="sibTrans" cxnId="{9CDC41C1-131D-1D47-9A16-00C9A11DA21E}">
      <dgm:prSet/>
      <dgm:spPr/>
      <dgm:t>
        <a:bodyPr/>
        <a:lstStyle/>
        <a:p>
          <a:endParaRPr lang="en-GB"/>
        </a:p>
      </dgm:t>
    </dgm:pt>
    <dgm:pt modelId="{DA9D9E7C-3D01-9C4E-9E5D-D5193C1B4EA3}">
      <dgm:prSet phldrT="[Text]"/>
      <dgm:spPr>
        <a:solidFill>
          <a:schemeClr val="accent1">
            <a:lumMod val="40000"/>
            <a:lumOff val="60000"/>
          </a:schemeClr>
        </a:solidFill>
      </dgm:spPr>
      <dgm:t>
        <a:bodyPr/>
        <a:lstStyle/>
        <a:p>
          <a:r>
            <a:rPr lang="en-GB" dirty="0"/>
            <a:t>DATA</a:t>
          </a:r>
        </a:p>
      </dgm:t>
    </dgm:pt>
    <dgm:pt modelId="{7BFE8418-24D5-7F44-AEB3-A345B42D96C9}" type="parTrans" cxnId="{77B5F390-3165-EE4C-8A89-897FABDEB1B4}">
      <dgm:prSet/>
      <dgm:spPr/>
      <dgm:t>
        <a:bodyPr/>
        <a:lstStyle/>
        <a:p>
          <a:endParaRPr lang="en-GB"/>
        </a:p>
      </dgm:t>
    </dgm:pt>
    <dgm:pt modelId="{D8D67A03-1188-E54B-B2DE-7A0A4A2F155F}" type="sibTrans" cxnId="{77B5F390-3165-EE4C-8A89-897FABDEB1B4}">
      <dgm:prSet/>
      <dgm:spPr/>
      <dgm:t>
        <a:bodyPr/>
        <a:lstStyle/>
        <a:p>
          <a:endParaRPr lang="en-GB"/>
        </a:p>
      </dgm:t>
    </dgm:pt>
    <dgm:pt modelId="{186256AE-ADA0-DF4F-9503-DFAA8AB597A6}">
      <dgm:prSet phldrT="[Text]"/>
      <dgm:spPr>
        <a:solidFill>
          <a:schemeClr val="accent1">
            <a:lumMod val="40000"/>
            <a:lumOff val="60000"/>
          </a:schemeClr>
        </a:solidFill>
      </dgm:spPr>
      <dgm:t>
        <a:bodyPr/>
        <a:lstStyle/>
        <a:p>
          <a:r>
            <a:rPr lang="en-GB" dirty="0"/>
            <a:t>SEDs</a:t>
          </a:r>
        </a:p>
      </dgm:t>
    </dgm:pt>
    <dgm:pt modelId="{B62FED18-0DB7-6B40-BD28-724A1A02C6B1}" type="parTrans" cxnId="{E5BAC376-ED13-964C-9193-D6854AABF368}">
      <dgm:prSet/>
      <dgm:spPr/>
      <dgm:t>
        <a:bodyPr/>
        <a:lstStyle/>
        <a:p>
          <a:endParaRPr lang="en-GB"/>
        </a:p>
      </dgm:t>
    </dgm:pt>
    <dgm:pt modelId="{CEA72B9B-0C81-EE49-B668-BA89281CC7E4}" type="sibTrans" cxnId="{E5BAC376-ED13-964C-9193-D6854AABF368}">
      <dgm:prSet/>
      <dgm:spPr/>
      <dgm:t>
        <a:bodyPr/>
        <a:lstStyle/>
        <a:p>
          <a:endParaRPr lang="en-GB"/>
        </a:p>
      </dgm:t>
    </dgm:pt>
    <dgm:pt modelId="{30435E09-D9A8-524E-B226-1A7EDB1B2DC6}">
      <dgm:prSet phldrT="[Text]"/>
      <dgm:spPr>
        <a:solidFill>
          <a:schemeClr val="accent1">
            <a:lumMod val="40000"/>
            <a:lumOff val="60000"/>
          </a:schemeClr>
        </a:solidFill>
      </dgm:spPr>
      <dgm:t>
        <a:bodyPr/>
        <a:lstStyle/>
        <a:p>
          <a:r>
            <a:rPr lang="en-GB" dirty="0"/>
            <a:t>MS</a:t>
          </a:r>
        </a:p>
      </dgm:t>
    </dgm:pt>
    <dgm:pt modelId="{12274014-51B1-834C-9AB5-C0CE7BDA0A37}" type="parTrans" cxnId="{2DF2FFEC-9429-1949-8C2D-0FB5B9AD2D79}">
      <dgm:prSet/>
      <dgm:spPr/>
      <dgm:t>
        <a:bodyPr/>
        <a:lstStyle/>
        <a:p>
          <a:endParaRPr lang="en-GB"/>
        </a:p>
      </dgm:t>
    </dgm:pt>
    <dgm:pt modelId="{9F87BD47-EA45-EB49-BA31-DB8517E4DA60}" type="sibTrans" cxnId="{2DF2FFEC-9429-1949-8C2D-0FB5B9AD2D79}">
      <dgm:prSet/>
      <dgm:spPr/>
      <dgm:t>
        <a:bodyPr/>
        <a:lstStyle/>
        <a:p>
          <a:endParaRPr lang="en-GB"/>
        </a:p>
      </dgm:t>
    </dgm:pt>
    <dgm:pt modelId="{66BC15CB-ABF0-174E-844D-ED4C6B50C2FF}">
      <dgm:prSet phldrT="[Text]"/>
      <dgm:spPr>
        <a:solidFill>
          <a:schemeClr val="accent1">
            <a:lumMod val="40000"/>
            <a:lumOff val="60000"/>
          </a:schemeClr>
        </a:solidFill>
      </dgm:spPr>
      <dgm:t>
        <a:bodyPr/>
        <a:lstStyle/>
        <a:p>
          <a:r>
            <a:rPr lang="en-GB" dirty="0"/>
            <a:t>RESULTS</a:t>
          </a:r>
        </a:p>
      </dgm:t>
    </dgm:pt>
    <dgm:pt modelId="{928E02BC-5186-9A4E-9BC8-0938E8B936BC}" type="parTrans" cxnId="{6992F77F-59B7-E846-9E35-5ABA2B887B05}">
      <dgm:prSet/>
      <dgm:spPr/>
      <dgm:t>
        <a:bodyPr/>
        <a:lstStyle/>
        <a:p>
          <a:endParaRPr lang="en-GB"/>
        </a:p>
      </dgm:t>
    </dgm:pt>
    <dgm:pt modelId="{2CB7CB52-58E9-F847-8916-466DFE5222E5}" type="sibTrans" cxnId="{6992F77F-59B7-E846-9E35-5ABA2B887B05}">
      <dgm:prSet/>
      <dgm:spPr/>
      <dgm:t>
        <a:bodyPr/>
        <a:lstStyle/>
        <a:p>
          <a:endParaRPr lang="en-GB"/>
        </a:p>
      </dgm:t>
    </dgm:pt>
    <dgm:pt modelId="{921EA737-DB2C-0646-86C5-B163D9148E29}">
      <dgm:prSet phldrT="[Text]"/>
      <dgm:spPr>
        <a:solidFill>
          <a:schemeClr val="accent6">
            <a:lumMod val="40000"/>
            <a:lumOff val="60000"/>
          </a:schemeClr>
        </a:solidFill>
      </dgm:spPr>
      <dgm:t>
        <a:bodyPr/>
        <a:lstStyle/>
        <a:p>
          <a:r>
            <a:rPr lang="en-GB" dirty="0"/>
            <a:t>CONCLUSION</a:t>
          </a:r>
        </a:p>
      </dgm:t>
    </dgm:pt>
    <dgm:pt modelId="{ECD25B43-D91F-0E45-AE03-FC0BEBD43498}" type="parTrans" cxnId="{46DADCE5-B83D-7449-9819-C3CA8F1CEF36}">
      <dgm:prSet/>
      <dgm:spPr/>
      <dgm:t>
        <a:bodyPr/>
        <a:lstStyle/>
        <a:p>
          <a:endParaRPr lang="en-GB"/>
        </a:p>
      </dgm:t>
    </dgm:pt>
    <dgm:pt modelId="{CBFE6BF0-4AF9-BA4B-A91E-E2F89644B0AE}" type="sibTrans" cxnId="{46DADCE5-B83D-7449-9819-C3CA8F1CEF36}">
      <dgm:prSet/>
      <dgm:spPr/>
      <dgm:t>
        <a:bodyPr/>
        <a:lstStyle/>
        <a:p>
          <a:endParaRPr lang="en-GB"/>
        </a:p>
      </dgm:t>
    </dgm:pt>
    <dgm:pt modelId="{DA47EAF5-3647-9D48-A88E-6BE9529D2177}" type="pres">
      <dgm:prSet presAssocID="{B3D5752B-FB99-D844-B706-339B7EA20E43}" presName="Name0" presStyleCnt="0">
        <dgm:presLayoutVars>
          <dgm:dir/>
          <dgm:resizeHandles val="exact"/>
        </dgm:presLayoutVars>
      </dgm:prSet>
      <dgm:spPr/>
    </dgm:pt>
    <dgm:pt modelId="{D508E7C8-2E29-CB41-9624-3A3B2B231C19}" type="pres">
      <dgm:prSet presAssocID="{BD4B89B6-4D55-AE42-BE49-0D464FD2029A}" presName="parTxOnly" presStyleLbl="node1" presStyleIdx="0" presStyleCnt="6">
        <dgm:presLayoutVars>
          <dgm:bulletEnabled val="1"/>
        </dgm:presLayoutVars>
      </dgm:prSet>
      <dgm:spPr/>
    </dgm:pt>
    <dgm:pt modelId="{76D5A8FF-9BE0-0041-8C09-C0D0552EB894}" type="pres">
      <dgm:prSet presAssocID="{CA2F65BF-7B98-CF49-91EF-657E01DDB0DF}" presName="parSpace" presStyleCnt="0"/>
      <dgm:spPr/>
    </dgm:pt>
    <dgm:pt modelId="{70FCE1FB-10EE-3D4D-B9A7-7D5DD21F77A7}" type="pres">
      <dgm:prSet presAssocID="{DA9D9E7C-3D01-9C4E-9E5D-D5193C1B4EA3}" presName="parTxOnly" presStyleLbl="node1" presStyleIdx="1" presStyleCnt="6">
        <dgm:presLayoutVars>
          <dgm:bulletEnabled val="1"/>
        </dgm:presLayoutVars>
      </dgm:prSet>
      <dgm:spPr/>
    </dgm:pt>
    <dgm:pt modelId="{E0B681A3-C8F3-BB41-822D-5D827C008F68}" type="pres">
      <dgm:prSet presAssocID="{D8D67A03-1188-E54B-B2DE-7A0A4A2F155F}" presName="parSpace" presStyleCnt="0"/>
      <dgm:spPr/>
    </dgm:pt>
    <dgm:pt modelId="{3720D977-9F7D-9644-85D0-BDF5362FEADB}" type="pres">
      <dgm:prSet presAssocID="{186256AE-ADA0-DF4F-9503-DFAA8AB597A6}" presName="parTxOnly" presStyleLbl="node1" presStyleIdx="2" presStyleCnt="6">
        <dgm:presLayoutVars>
          <dgm:bulletEnabled val="1"/>
        </dgm:presLayoutVars>
      </dgm:prSet>
      <dgm:spPr/>
    </dgm:pt>
    <dgm:pt modelId="{FEF1194F-3840-1A4E-B990-84E7F985567A}" type="pres">
      <dgm:prSet presAssocID="{CEA72B9B-0C81-EE49-B668-BA89281CC7E4}" presName="parSpace" presStyleCnt="0"/>
      <dgm:spPr/>
    </dgm:pt>
    <dgm:pt modelId="{6614DC08-CDE0-D14C-B4DC-FE32BCFE5DF2}" type="pres">
      <dgm:prSet presAssocID="{30435E09-D9A8-524E-B226-1A7EDB1B2DC6}" presName="parTxOnly" presStyleLbl="node1" presStyleIdx="3" presStyleCnt="6">
        <dgm:presLayoutVars>
          <dgm:bulletEnabled val="1"/>
        </dgm:presLayoutVars>
      </dgm:prSet>
      <dgm:spPr/>
    </dgm:pt>
    <dgm:pt modelId="{64D982A6-EFB6-F94D-99BD-1305466D2121}" type="pres">
      <dgm:prSet presAssocID="{9F87BD47-EA45-EB49-BA31-DB8517E4DA60}" presName="parSpace" presStyleCnt="0"/>
      <dgm:spPr/>
    </dgm:pt>
    <dgm:pt modelId="{414F5109-C676-CD4C-994A-328EE78DD6B6}" type="pres">
      <dgm:prSet presAssocID="{66BC15CB-ABF0-174E-844D-ED4C6B50C2FF}" presName="parTxOnly" presStyleLbl="node1" presStyleIdx="4" presStyleCnt="6">
        <dgm:presLayoutVars>
          <dgm:bulletEnabled val="1"/>
        </dgm:presLayoutVars>
      </dgm:prSet>
      <dgm:spPr/>
    </dgm:pt>
    <dgm:pt modelId="{118C9EA1-8A50-9D42-86F0-6758FFD8B235}" type="pres">
      <dgm:prSet presAssocID="{2CB7CB52-58E9-F847-8916-466DFE5222E5}" presName="parSpace" presStyleCnt="0"/>
      <dgm:spPr/>
    </dgm:pt>
    <dgm:pt modelId="{0E3A3A8D-21A8-2B46-BB44-562D807BB102}" type="pres">
      <dgm:prSet presAssocID="{921EA737-DB2C-0646-86C5-B163D9148E29}" presName="parTxOnly" presStyleLbl="node1" presStyleIdx="5" presStyleCnt="6">
        <dgm:presLayoutVars>
          <dgm:bulletEnabled val="1"/>
        </dgm:presLayoutVars>
      </dgm:prSet>
      <dgm:spPr/>
    </dgm:pt>
  </dgm:ptLst>
  <dgm:cxnLst>
    <dgm:cxn modelId="{EB24F42A-7D90-4F44-816E-E00103623D4C}" type="presOf" srcId="{BD4B89B6-4D55-AE42-BE49-0D464FD2029A}" destId="{D508E7C8-2E29-CB41-9624-3A3B2B231C19}" srcOrd="0" destOrd="0" presId="urn:microsoft.com/office/officeart/2005/8/layout/hChevron3"/>
    <dgm:cxn modelId="{65412232-99DC-864E-862F-40DD96E09ED6}" type="presOf" srcId="{B3D5752B-FB99-D844-B706-339B7EA20E43}" destId="{DA47EAF5-3647-9D48-A88E-6BE9529D2177}" srcOrd="0" destOrd="0" presId="urn:microsoft.com/office/officeart/2005/8/layout/hChevron3"/>
    <dgm:cxn modelId="{ACB32B61-F38F-6D44-8BED-CE7441387C82}" type="presOf" srcId="{921EA737-DB2C-0646-86C5-B163D9148E29}" destId="{0E3A3A8D-21A8-2B46-BB44-562D807BB102}" srcOrd="0" destOrd="0" presId="urn:microsoft.com/office/officeart/2005/8/layout/hChevron3"/>
    <dgm:cxn modelId="{E5BAC376-ED13-964C-9193-D6854AABF368}" srcId="{B3D5752B-FB99-D844-B706-339B7EA20E43}" destId="{186256AE-ADA0-DF4F-9503-DFAA8AB597A6}" srcOrd="2" destOrd="0" parTransId="{B62FED18-0DB7-6B40-BD28-724A1A02C6B1}" sibTransId="{CEA72B9B-0C81-EE49-B668-BA89281CC7E4}"/>
    <dgm:cxn modelId="{6992F77F-59B7-E846-9E35-5ABA2B887B05}" srcId="{B3D5752B-FB99-D844-B706-339B7EA20E43}" destId="{66BC15CB-ABF0-174E-844D-ED4C6B50C2FF}" srcOrd="4" destOrd="0" parTransId="{928E02BC-5186-9A4E-9BC8-0938E8B936BC}" sibTransId="{2CB7CB52-58E9-F847-8916-466DFE5222E5}"/>
    <dgm:cxn modelId="{C43C0C85-AD2F-5E4E-9D2A-0CB3F9C1B24D}" type="presOf" srcId="{186256AE-ADA0-DF4F-9503-DFAA8AB597A6}" destId="{3720D977-9F7D-9644-85D0-BDF5362FEADB}" srcOrd="0" destOrd="0" presId="urn:microsoft.com/office/officeart/2005/8/layout/hChevron3"/>
    <dgm:cxn modelId="{77B5F390-3165-EE4C-8A89-897FABDEB1B4}" srcId="{B3D5752B-FB99-D844-B706-339B7EA20E43}" destId="{DA9D9E7C-3D01-9C4E-9E5D-D5193C1B4EA3}" srcOrd="1" destOrd="0" parTransId="{7BFE8418-24D5-7F44-AEB3-A345B42D96C9}" sibTransId="{D8D67A03-1188-E54B-B2DE-7A0A4A2F155F}"/>
    <dgm:cxn modelId="{3EF0F7BA-3367-7349-BBD7-7DB8C65264E7}" type="presOf" srcId="{66BC15CB-ABF0-174E-844D-ED4C6B50C2FF}" destId="{414F5109-C676-CD4C-994A-328EE78DD6B6}" srcOrd="0" destOrd="0" presId="urn:microsoft.com/office/officeart/2005/8/layout/hChevron3"/>
    <dgm:cxn modelId="{9CDC41C1-131D-1D47-9A16-00C9A11DA21E}" srcId="{B3D5752B-FB99-D844-B706-339B7EA20E43}" destId="{BD4B89B6-4D55-AE42-BE49-0D464FD2029A}" srcOrd="0" destOrd="0" parTransId="{45EBFDA8-5C7A-664B-B7E6-79876E23D2C0}" sibTransId="{CA2F65BF-7B98-CF49-91EF-657E01DDB0DF}"/>
    <dgm:cxn modelId="{CF6E52DB-DD6B-6C49-A2FE-8FC5D9FAAAAD}" type="presOf" srcId="{30435E09-D9A8-524E-B226-1A7EDB1B2DC6}" destId="{6614DC08-CDE0-D14C-B4DC-FE32BCFE5DF2}" srcOrd="0" destOrd="0" presId="urn:microsoft.com/office/officeart/2005/8/layout/hChevron3"/>
    <dgm:cxn modelId="{46DADCE5-B83D-7449-9819-C3CA8F1CEF36}" srcId="{B3D5752B-FB99-D844-B706-339B7EA20E43}" destId="{921EA737-DB2C-0646-86C5-B163D9148E29}" srcOrd="5" destOrd="0" parTransId="{ECD25B43-D91F-0E45-AE03-FC0BEBD43498}" sibTransId="{CBFE6BF0-4AF9-BA4B-A91E-E2F89644B0AE}"/>
    <dgm:cxn modelId="{997092E9-84D1-6B4E-B8C5-45047712B58B}" type="presOf" srcId="{DA9D9E7C-3D01-9C4E-9E5D-D5193C1B4EA3}" destId="{70FCE1FB-10EE-3D4D-B9A7-7D5DD21F77A7}" srcOrd="0" destOrd="0" presId="urn:microsoft.com/office/officeart/2005/8/layout/hChevron3"/>
    <dgm:cxn modelId="{2DF2FFEC-9429-1949-8C2D-0FB5B9AD2D79}" srcId="{B3D5752B-FB99-D844-B706-339B7EA20E43}" destId="{30435E09-D9A8-524E-B226-1A7EDB1B2DC6}" srcOrd="3" destOrd="0" parTransId="{12274014-51B1-834C-9AB5-C0CE7BDA0A37}" sibTransId="{9F87BD47-EA45-EB49-BA31-DB8517E4DA60}"/>
    <dgm:cxn modelId="{C5261E3E-E443-A947-BDEC-526B238BCEDB}" type="presParOf" srcId="{DA47EAF5-3647-9D48-A88E-6BE9529D2177}" destId="{D508E7C8-2E29-CB41-9624-3A3B2B231C19}" srcOrd="0" destOrd="0" presId="urn:microsoft.com/office/officeart/2005/8/layout/hChevron3"/>
    <dgm:cxn modelId="{3D21F589-B409-CD4A-BF46-15403FCA3927}" type="presParOf" srcId="{DA47EAF5-3647-9D48-A88E-6BE9529D2177}" destId="{76D5A8FF-9BE0-0041-8C09-C0D0552EB894}" srcOrd="1" destOrd="0" presId="urn:microsoft.com/office/officeart/2005/8/layout/hChevron3"/>
    <dgm:cxn modelId="{D8D5AE18-A1E6-E849-92F2-0A6A05ACD0B8}" type="presParOf" srcId="{DA47EAF5-3647-9D48-A88E-6BE9529D2177}" destId="{70FCE1FB-10EE-3D4D-B9A7-7D5DD21F77A7}" srcOrd="2" destOrd="0" presId="urn:microsoft.com/office/officeart/2005/8/layout/hChevron3"/>
    <dgm:cxn modelId="{D9B4675F-947D-EF44-B94F-8F27CDB6C97B}" type="presParOf" srcId="{DA47EAF5-3647-9D48-A88E-6BE9529D2177}" destId="{E0B681A3-C8F3-BB41-822D-5D827C008F68}" srcOrd="3" destOrd="0" presId="urn:microsoft.com/office/officeart/2005/8/layout/hChevron3"/>
    <dgm:cxn modelId="{EAB5288D-D6D8-3143-B33B-04105B4E32F1}" type="presParOf" srcId="{DA47EAF5-3647-9D48-A88E-6BE9529D2177}" destId="{3720D977-9F7D-9644-85D0-BDF5362FEADB}" srcOrd="4" destOrd="0" presId="urn:microsoft.com/office/officeart/2005/8/layout/hChevron3"/>
    <dgm:cxn modelId="{98AA5AD5-45D4-F748-8484-3A1D73D0E93E}" type="presParOf" srcId="{DA47EAF5-3647-9D48-A88E-6BE9529D2177}" destId="{FEF1194F-3840-1A4E-B990-84E7F985567A}" srcOrd="5" destOrd="0" presId="urn:microsoft.com/office/officeart/2005/8/layout/hChevron3"/>
    <dgm:cxn modelId="{A2C91E6F-5775-7842-9464-37AFEF2843CE}" type="presParOf" srcId="{DA47EAF5-3647-9D48-A88E-6BE9529D2177}" destId="{6614DC08-CDE0-D14C-B4DC-FE32BCFE5DF2}" srcOrd="6" destOrd="0" presId="urn:microsoft.com/office/officeart/2005/8/layout/hChevron3"/>
    <dgm:cxn modelId="{55B0AC2D-A4E6-B648-B8CC-1D4F014397A8}" type="presParOf" srcId="{DA47EAF5-3647-9D48-A88E-6BE9529D2177}" destId="{64D982A6-EFB6-F94D-99BD-1305466D2121}" srcOrd="7" destOrd="0" presId="urn:microsoft.com/office/officeart/2005/8/layout/hChevron3"/>
    <dgm:cxn modelId="{8E7C6FD9-6D1F-A046-9F0B-84195A210D35}" type="presParOf" srcId="{DA47EAF5-3647-9D48-A88E-6BE9529D2177}" destId="{414F5109-C676-CD4C-994A-328EE78DD6B6}" srcOrd="8" destOrd="0" presId="urn:microsoft.com/office/officeart/2005/8/layout/hChevron3"/>
    <dgm:cxn modelId="{69D0C466-28B2-ED45-8FB6-98F7F0077929}" type="presParOf" srcId="{DA47EAF5-3647-9D48-A88E-6BE9529D2177}" destId="{118C9EA1-8A50-9D42-86F0-6758FFD8B235}" srcOrd="9" destOrd="0" presId="urn:microsoft.com/office/officeart/2005/8/layout/hChevron3"/>
    <dgm:cxn modelId="{959ECF06-5F56-5245-843B-DCF341DECF76}" type="presParOf" srcId="{DA47EAF5-3647-9D48-A88E-6BE9529D2177}" destId="{0E3A3A8D-21A8-2B46-BB44-562D807BB102}" srcOrd="10"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B3D5752B-FB99-D844-B706-339B7EA20E43}" type="doc">
      <dgm:prSet loTypeId="urn:microsoft.com/office/officeart/2005/8/layout/hChevron3" loCatId="" qsTypeId="urn:microsoft.com/office/officeart/2005/8/quickstyle/simple3" qsCatId="simple" csTypeId="urn:microsoft.com/office/officeart/2005/8/colors/accent1_2" csCatId="accent1" phldr="1"/>
      <dgm:spPr/>
    </dgm:pt>
    <dgm:pt modelId="{BD4B89B6-4D55-AE42-BE49-0D464FD2029A}">
      <dgm:prSet phldrT="[Text]"/>
      <dgm:spPr>
        <a:solidFill>
          <a:schemeClr val="accent1">
            <a:lumMod val="40000"/>
            <a:lumOff val="60000"/>
          </a:schemeClr>
        </a:solidFill>
      </dgm:spPr>
      <dgm:t>
        <a:bodyPr/>
        <a:lstStyle/>
        <a:p>
          <a:r>
            <a:rPr lang="en-GB" dirty="0"/>
            <a:t>SFMS</a:t>
          </a:r>
        </a:p>
      </dgm:t>
    </dgm:pt>
    <dgm:pt modelId="{45EBFDA8-5C7A-664B-B7E6-79876E23D2C0}" type="parTrans" cxnId="{9CDC41C1-131D-1D47-9A16-00C9A11DA21E}">
      <dgm:prSet/>
      <dgm:spPr/>
      <dgm:t>
        <a:bodyPr/>
        <a:lstStyle/>
        <a:p>
          <a:endParaRPr lang="en-GB"/>
        </a:p>
      </dgm:t>
    </dgm:pt>
    <dgm:pt modelId="{CA2F65BF-7B98-CF49-91EF-657E01DDB0DF}" type="sibTrans" cxnId="{9CDC41C1-131D-1D47-9A16-00C9A11DA21E}">
      <dgm:prSet/>
      <dgm:spPr/>
      <dgm:t>
        <a:bodyPr/>
        <a:lstStyle/>
        <a:p>
          <a:endParaRPr lang="en-GB"/>
        </a:p>
      </dgm:t>
    </dgm:pt>
    <dgm:pt modelId="{DA9D9E7C-3D01-9C4E-9E5D-D5193C1B4EA3}">
      <dgm:prSet phldrT="[Text]"/>
      <dgm:spPr>
        <a:solidFill>
          <a:schemeClr val="accent1">
            <a:lumMod val="40000"/>
            <a:lumOff val="60000"/>
          </a:schemeClr>
        </a:solidFill>
      </dgm:spPr>
      <dgm:t>
        <a:bodyPr/>
        <a:lstStyle/>
        <a:p>
          <a:r>
            <a:rPr lang="en-GB" dirty="0"/>
            <a:t>DATA</a:t>
          </a:r>
        </a:p>
      </dgm:t>
    </dgm:pt>
    <dgm:pt modelId="{7BFE8418-24D5-7F44-AEB3-A345B42D96C9}" type="parTrans" cxnId="{77B5F390-3165-EE4C-8A89-897FABDEB1B4}">
      <dgm:prSet/>
      <dgm:spPr/>
      <dgm:t>
        <a:bodyPr/>
        <a:lstStyle/>
        <a:p>
          <a:endParaRPr lang="en-GB"/>
        </a:p>
      </dgm:t>
    </dgm:pt>
    <dgm:pt modelId="{D8D67A03-1188-E54B-B2DE-7A0A4A2F155F}" type="sibTrans" cxnId="{77B5F390-3165-EE4C-8A89-897FABDEB1B4}">
      <dgm:prSet/>
      <dgm:spPr/>
      <dgm:t>
        <a:bodyPr/>
        <a:lstStyle/>
        <a:p>
          <a:endParaRPr lang="en-GB"/>
        </a:p>
      </dgm:t>
    </dgm:pt>
    <dgm:pt modelId="{186256AE-ADA0-DF4F-9503-DFAA8AB597A6}">
      <dgm:prSet phldrT="[Text]"/>
      <dgm:spPr>
        <a:solidFill>
          <a:schemeClr val="accent1">
            <a:lumMod val="40000"/>
            <a:lumOff val="60000"/>
          </a:schemeClr>
        </a:solidFill>
      </dgm:spPr>
      <dgm:t>
        <a:bodyPr/>
        <a:lstStyle/>
        <a:p>
          <a:r>
            <a:rPr lang="en-GB" dirty="0"/>
            <a:t>SEDs</a:t>
          </a:r>
        </a:p>
      </dgm:t>
    </dgm:pt>
    <dgm:pt modelId="{B62FED18-0DB7-6B40-BD28-724A1A02C6B1}" type="parTrans" cxnId="{E5BAC376-ED13-964C-9193-D6854AABF368}">
      <dgm:prSet/>
      <dgm:spPr/>
      <dgm:t>
        <a:bodyPr/>
        <a:lstStyle/>
        <a:p>
          <a:endParaRPr lang="en-GB"/>
        </a:p>
      </dgm:t>
    </dgm:pt>
    <dgm:pt modelId="{CEA72B9B-0C81-EE49-B668-BA89281CC7E4}" type="sibTrans" cxnId="{E5BAC376-ED13-964C-9193-D6854AABF368}">
      <dgm:prSet/>
      <dgm:spPr/>
      <dgm:t>
        <a:bodyPr/>
        <a:lstStyle/>
        <a:p>
          <a:endParaRPr lang="en-GB"/>
        </a:p>
      </dgm:t>
    </dgm:pt>
    <dgm:pt modelId="{30435E09-D9A8-524E-B226-1A7EDB1B2DC6}">
      <dgm:prSet phldrT="[Text]"/>
      <dgm:spPr>
        <a:solidFill>
          <a:schemeClr val="accent6">
            <a:lumMod val="40000"/>
            <a:lumOff val="60000"/>
          </a:schemeClr>
        </a:solidFill>
      </dgm:spPr>
      <dgm:t>
        <a:bodyPr/>
        <a:lstStyle/>
        <a:p>
          <a:r>
            <a:rPr lang="en-GB" dirty="0"/>
            <a:t>MS</a:t>
          </a:r>
        </a:p>
      </dgm:t>
    </dgm:pt>
    <dgm:pt modelId="{12274014-51B1-834C-9AB5-C0CE7BDA0A37}" type="parTrans" cxnId="{2DF2FFEC-9429-1949-8C2D-0FB5B9AD2D79}">
      <dgm:prSet/>
      <dgm:spPr/>
      <dgm:t>
        <a:bodyPr/>
        <a:lstStyle/>
        <a:p>
          <a:endParaRPr lang="en-GB"/>
        </a:p>
      </dgm:t>
    </dgm:pt>
    <dgm:pt modelId="{9F87BD47-EA45-EB49-BA31-DB8517E4DA60}" type="sibTrans" cxnId="{2DF2FFEC-9429-1949-8C2D-0FB5B9AD2D79}">
      <dgm:prSet/>
      <dgm:spPr/>
      <dgm:t>
        <a:bodyPr/>
        <a:lstStyle/>
        <a:p>
          <a:endParaRPr lang="en-GB"/>
        </a:p>
      </dgm:t>
    </dgm:pt>
    <dgm:pt modelId="{66BC15CB-ABF0-174E-844D-ED4C6B50C2FF}">
      <dgm:prSet phldrT="[Text]"/>
      <dgm:spPr>
        <a:solidFill>
          <a:schemeClr val="accent1">
            <a:lumMod val="40000"/>
            <a:lumOff val="60000"/>
          </a:schemeClr>
        </a:solidFill>
      </dgm:spPr>
      <dgm:t>
        <a:bodyPr/>
        <a:lstStyle/>
        <a:p>
          <a:r>
            <a:rPr lang="en-GB" dirty="0"/>
            <a:t>RESULTS</a:t>
          </a:r>
        </a:p>
      </dgm:t>
    </dgm:pt>
    <dgm:pt modelId="{928E02BC-5186-9A4E-9BC8-0938E8B936BC}" type="parTrans" cxnId="{6992F77F-59B7-E846-9E35-5ABA2B887B05}">
      <dgm:prSet/>
      <dgm:spPr/>
      <dgm:t>
        <a:bodyPr/>
        <a:lstStyle/>
        <a:p>
          <a:endParaRPr lang="en-GB"/>
        </a:p>
      </dgm:t>
    </dgm:pt>
    <dgm:pt modelId="{2CB7CB52-58E9-F847-8916-466DFE5222E5}" type="sibTrans" cxnId="{6992F77F-59B7-E846-9E35-5ABA2B887B05}">
      <dgm:prSet/>
      <dgm:spPr/>
      <dgm:t>
        <a:bodyPr/>
        <a:lstStyle/>
        <a:p>
          <a:endParaRPr lang="en-GB"/>
        </a:p>
      </dgm:t>
    </dgm:pt>
    <dgm:pt modelId="{921EA737-DB2C-0646-86C5-B163D9148E29}">
      <dgm:prSet phldrT="[Text]"/>
      <dgm:spPr>
        <a:solidFill>
          <a:schemeClr val="accent1">
            <a:lumMod val="40000"/>
            <a:lumOff val="60000"/>
          </a:schemeClr>
        </a:solidFill>
      </dgm:spPr>
      <dgm:t>
        <a:bodyPr/>
        <a:lstStyle/>
        <a:p>
          <a:r>
            <a:rPr lang="en-GB" dirty="0"/>
            <a:t>CONCLUSION</a:t>
          </a:r>
        </a:p>
      </dgm:t>
    </dgm:pt>
    <dgm:pt modelId="{ECD25B43-D91F-0E45-AE03-FC0BEBD43498}" type="parTrans" cxnId="{46DADCE5-B83D-7449-9819-C3CA8F1CEF36}">
      <dgm:prSet/>
      <dgm:spPr/>
      <dgm:t>
        <a:bodyPr/>
        <a:lstStyle/>
        <a:p>
          <a:endParaRPr lang="en-GB"/>
        </a:p>
      </dgm:t>
    </dgm:pt>
    <dgm:pt modelId="{CBFE6BF0-4AF9-BA4B-A91E-E2F89644B0AE}" type="sibTrans" cxnId="{46DADCE5-B83D-7449-9819-C3CA8F1CEF36}">
      <dgm:prSet/>
      <dgm:spPr/>
      <dgm:t>
        <a:bodyPr/>
        <a:lstStyle/>
        <a:p>
          <a:endParaRPr lang="en-GB"/>
        </a:p>
      </dgm:t>
    </dgm:pt>
    <dgm:pt modelId="{DA47EAF5-3647-9D48-A88E-6BE9529D2177}" type="pres">
      <dgm:prSet presAssocID="{B3D5752B-FB99-D844-B706-339B7EA20E43}" presName="Name0" presStyleCnt="0">
        <dgm:presLayoutVars>
          <dgm:dir/>
          <dgm:resizeHandles val="exact"/>
        </dgm:presLayoutVars>
      </dgm:prSet>
      <dgm:spPr/>
    </dgm:pt>
    <dgm:pt modelId="{D508E7C8-2E29-CB41-9624-3A3B2B231C19}" type="pres">
      <dgm:prSet presAssocID="{BD4B89B6-4D55-AE42-BE49-0D464FD2029A}" presName="parTxOnly" presStyleLbl="node1" presStyleIdx="0" presStyleCnt="6">
        <dgm:presLayoutVars>
          <dgm:bulletEnabled val="1"/>
        </dgm:presLayoutVars>
      </dgm:prSet>
      <dgm:spPr/>
    </dgm:pt>
    <dgm:pt modelId="{76D5A8FF-9BE0-0041-8C09-C0D0552EB894}" type="pres">
      <dgm:prSet presAssocID="{CA2F65BF-7B98-CF49-91EF-657E01DDB0DF}" presName="parSpace" presStyleCnt="0"/>
      <dgm:spPr/>
    </dgm:pt>
    <dgm:pt modelId="{70FCE1FB-10EE-3D4D-B9A7-7D5DD21F77A7}" type="pres">
      <dgm:prSet presAssocID="{DA9D9E7C-3D01-9C4E-9E5D-D5193C1B4EA3}" presName="parTxOnly" presStyleLbl="node1" presStyleIdx="1" presStyleCnt="6">
        <dgm:presLayoutVars>
          <dgm:bulletEnabled val="1"/>
        </dgm:presLayoutVars>
      </dgm:prSet>
      <dgm:spPr/>
    </dgm:pt>
    <dgm:pt modelId="{E0B681A3-C8F3-BB41-822D-5D827C008F68}" type="pres">
      <dgm:prSet presAssocID="{D8D67A03-1188-E54B-B2DE-7A0A4A2F155F}" presName="parSpace" presStyleCnt="0"/>
      <dgm:spPr/>
    </dgm:pt>
    <dgm:pt modelId="{3720D977-9F7D-9644-85D0-BDF5362FEADB}" type="pres">
      <dgm:prSet presAssocID="{186256AE-ADA0-DF4F-9503-DFAA8AB597A6}" presName="parTxOnly" presStyleLbl="node1" presStyleIdx="2" presStyleCnt="6">
        <dgm:presLayoutVars>
          <dgm:bulletEnabled val="1"/>
        </dgm:presLayoutVars>
      </dgm:prSet>
      <dgm:spPr/>
    </dgm:pt>
    <dgm:pt modelId="{FEF1194F-3840-1A4E-B990-84E7F985567A}" type="pres">
      <dgm:prSet presAssocID="{CEA72B9B-0C81-EE49-B668-BA89281CC7E4}" presName="parSpace" presStyleCnt="0"/>
      <dgm:spPr/>
    </dgm:pt>
    <dgm:pt modelId="{6614DC08-CDE0-D14C-B4DC-FE32BCFE5DF2}" type="pres">
      <dgm:prSet presAssocID="{30435E09-D9A8-524E-B226-1A7EDB1B2DC6}" presName="parTxOnly" presStyleLbl="node1" presStyleIdx="3" presStyleCnt="6">
        <dgm:presLayoutVars>
          <dgm:bulletEnabled val="1"/>
        </dgm:presLayoutVars>
      </dgm:prSet>
      <dgm:spPr/>
    </dgm:pt>
    <dgm:pt modelId="{64D982A6-EFB6-F94D-99BD-1305466D2121}" type="pres">
      <dgm:prSet presAssocID="{9F87BD47-EA45-EB49-BA31-DB8517E4DA60}" presName="parSpace" presStyleCnt="0"/>
      <dgm:spPr/>
    </dgm:pt>
    <dgm:pt modelId="{414F5109-C676-CD4C-994A-328EE78DD6B6}" type="pres">
      <dgm:prSet presAssocID="{66BC15CB-ABF0-174E-844D-ED4C6B50C2FF}" presName="parTxOnly" presStyleLbl="node1" presStyleIdx="4" presStyleCnt="6">
        <dgm:presLayoutVars>
          <dgm:bulletEnabled val="1"/>
        </dgm:presLayoutVars>
      </dgm:prSet>
      <dgm:spPr/>
    </dgm:pt>
    <dgm:pt modelId="{118C9EA1-8A50-9D42-86F0-6758FFD8B235}" type="pres">
      <dgm:prSet presAssocID="{2CB7CB52-58E9-F847-8916-466DFE5222E5}" presName="parSpace" presStyleCnt="0"/>
      <dgm:spPr/>
    </dgm:pt>
    <dgm:pt modelId="{0E3A3A8D-21A8-2B46-BB44-562D807BB102}" type="pres">
      <dgm:prSet presAssocID="{921EA737-DB2C-0646-86C5-B163D9148E29}" presName="parTxOnly" presStyleLbl="node1" presStyleIdx="5" presStyleCnt="6">
        <dgm:presLayoutVars>
          <dgm:bulletEnabled val="1"/>
        </dgm:presLayoutVars>
      </dgm:prSet>
      <dgm:spPr/>
    </dgm:pt>
  </dgm:ptLst>
  <dgm:cxnLst>
    <dgm:cxn modelId="{EB24F42A-7D90-4F44-816E-E00103623D4C}" type="presOf" srcId="{BD4B89B6-4D55-AE42-BE49-0D464FD2029A}" destId="{D508E7C8-2E29-CB41-9624-3A3B2B231C19}" srcOrd="0" destOrd="0" presId="urn:microsoft.com/office/officeart/2005/8/layout/hChevron3"/>
    <dgm:cxn modelId="{65412232-99DC-864E-862F-40DD96E09ED6}" type="presOf" srcId="{B3D5752B-FB99-D844-B706-339B7EA20E43}" destId="{DA47EAF5-3647-9D48-A88E-6BE9529D2177}" srcOrd="0" destOrd="0" presId="urn:microsoft.com/office/officeart/2005/8/layout/hChevron3"/>
    <dgm:cxn modelId="{ACB32B61-F38F-6D44-8BED-CE7441387C82}" type="presOf" srcId="{921EA737-DB2C-0646-86C5-B163D9148E29}" destId="{0E3A3A8D-21A8-2B46-BB44-562D807BB102}" srcOrd="0" destOrd="0" presId="urn:microsoft.com/office/officeart/2005/8/layout/hChevron3"/>
    <dgm:cxn modelId="{E5BAC376-ED13-964C-9193-D6854AABF368}" srcId="{B3D5752B-FB99-D844-B706-339B7EA20E43}" destId="{186256AE-ADA0-DF4F-9503-DFAA8AB597A6}" srcOrd="2" destOrd="0" parTransId="{B62FED18-0DB7-6B40-BD28-724A1A02C6B1}" sibTransId="{CEA72B9B-0C81-EE49-B668-BA89281CC7E4}"/>
    <dgm:cxn modelId="{6992F77F-59B7-E846-9E35-5ABA2B887B05}" srcId="{B3D5752B-FB99-D844-B706-339B7EA20E43}" destId="{66BC15CB-ABF0-174E-844D-ED4C6B50C2FF}" srcOrd="4" destOrd="0" parTransId="{928E02BC-5186-9A4E-9BC8-0938E8B936BC}" sibTransId="{2CB7CB52-58E9-F847-8916-466DFE5222E5}"/>
    <dgm:cxn modelId="{C43C0C85-AD2F-5E4E-9D2A-0CB3F9C1B24D}" type="presOf" srcId="{186256AE-ADA0-DF4F-9503-DFAA8AB597A6}" destId="{3720D977-9F7D-9644-85D0-BDF5362FEADB}" srcOrd="0" destOrd="0" presId="urn:microsoft.com/office/officeart/2005/8/layout/hChevron3"/>
    <dgm:cxn modelId="{77B5F390-3165-EE4C-8A89-897FABDEB1B4}" srcId="{B3D5752B-FB99-D844-B706-339B7EA20E43}" destId="{DA9D9E7C-3D01-9C4E-9E5D-D5193C1B4EA3}" srcOrd="1" destOrd="0" parTransId="{7BFE8418-24D5-7F44-AEB3-A345B42D96C9}" sibTransId="{D8D67A03-1188-E54B-B2DE-7A0A4A2F155F}"/>
    <dgm:cxn modelId="{3EF0F7BA-3367-7349-BBD7-7DB8C65264E7}" type="presOf" srcId="{66BC15CB-ABF0-174E-844D-ED4C6B50C2FF}" destId="{414F5109-C676-CD4C-994A-328EE78DD6B6}" srcOrd="0" destOrd="0" presId="urn:microsoft.com/office/officeart/2005/8/layout/hChevron3"/>
    <dgm:cxn modelId="{9CDC41C1-131D-1D47-9A16-00C9A11DA21E}" srcId="{B3D5752B-FB99-D844-B706-339B7EA20E43}" destId="{BD4B89B6-4D55-AE42-BE49-0D464FD2029A}" srcOrd="0" destOrd="0" parTransId="{45EBFDA8-5C7A-664B-B7E6-79876E23D2C0}" sibTransId="{CA2F65BF-7B98-CF49-91EF-657E01DDB0DF}"/>
    <dgm:cxn modelId="{CF6E52DB-DD6B-6C49-A2FE-8FC5D9FAAAAD}" type="presOf" srcId="{30435E09-D9A8-524E-B226-1A7EDB1B2DC6}" destId="{6614DC08-CDE0-D14C-B4DC-FE32BCFE5DF2}" srcOrd="0" destOrd="0" presId="urn:microsoft.com/office/officeart/2005/8/layout/hChevron3"/>
    <dgm:cxn modelId="{46DADCE5-B83D-7449-9819-C3CA8F1CEF36}" srcId="{B3D5752B-FB99-D844-B706-339B7EA20E43}" destId="{921EA737-DB2C-0646-86C5-B163D9148E29}" srcOrd="5" destOrd="0" parTransId="{ECD25B43-D91F-0E45-AE03-FC0BEBD43498}" sibTransId="{CBFE6BF0-4AF9-BA4B-A91E-E2F89644B0AE}"/>
    <dgm:cxn modelId="{997092E9-84D1-6B4E-B8C5-45047712B58B}" type="presOf" srcId="{DA9D9E7C-3D01-9C4E-9E5D-D5193C1B4EA3}" destId="{70FCE1FB-10EE-3D4D-B9A7-7D5DD21F77A7}" srcOrd="0" destOrd="0" presId="urn:microsoft.com/office/officeart/2005/8/layout/hChevron3"/>
    <dgm:cxn modelId="{2DF2FFEC-9429-1949-8C2D-0FB5B9AD2D79}" srcId="{B3D5752B-FB99-D844-B706-339B7EA20E43}" destId="{30435E09-D9A8-524E-B226-1A7EDB1B2DC6}" srcOrd="3" destOrd="0" parTransId="{12274014-51B1-834C-9AB5-C0CE7BDA0A37}" sibTransId="{9F87BD47-EA45-EB49-BA31-DB8517E4DA60}"/>
    <dgm:cxn modelId="{C5261E3E-E443-A947-BDEC-526B238BCEDB}" type="presParOf" srcId="{DA47EAF5-3647-9D48-A88E-6BE9529D2177}" destId="{D508E7C8-2E29-CB41-9624-3A3B2B231C19}" srcOrd="0" destOrd="0" presId="urn:microsoft.com/office/officeart/2005/8/layout/hChevron3"/>
    <dgm:cxn modelId="{3D21F589-B409-CD4A-BF46-15403FCA3927}" type="presParOf" srcId="{DA47EAF5-3647-9D48-A88E-6BE9529D2177}" destId="{76D5A8FF-9BE0-0041-8C09-C0D0552EB894}" srcOrd="1" destOrd="0" presId="urn:microsoft.com/office/officeart/2005/8/layout/hChevron3"/>
    <dgm:cxn modelId="{D8D5AE18-A1E6-E849-92F2-0A6A05ACD0B8}" type="presParOf" srcId="{DA47EAF5-3647-9D48-A88E-6BE9529D2177}" destId="{70FCE1FB-10EE-3D4D-B9A7-7D5DD21F77A7}" srcOrd="2" destOrd="0" presId="urn:microsoft.com/office/officeart/2005/8/layout/hChevron3"/>
    <dgm:cxn modelId="{D9B4675F-947D-EF44-B94F-8F27CDB6C97B}" type="presParOf" srcId="{DA47EAF5-3647-9D48-A88E-6BE9529D2177}" destId="{E0B681A3-C8F3-BB41-822D-5D827C008F68}" srcOrd="3" destOrd="0" presId="urn:microsoft.com/office/officeart/2005/8/layout/hChevron3"/>
    <dgm:cxn modelId="{EAB5288D-D6D8-3143-B33B-04105B4E32F1}" type="presParOf" srcId="{DA47EAF5-3647-9D48-A88E-6BE9529D2177}" destId="{3720D977-9F7D-9644-85D0-BDF5362FEADB}" srcOrd="4" destOrd="0" presId="urn:microsoft.com/office/officeart/2005/8/layout/hChevron3"/>
    <dgm:cxn modelId="{98AA5AD5-45D4-F748-8484-3A1D73D0E93E}" type="presParOf" srcId="{DA47EAF5-3647-9D48-A88E-6BE9529D2177}" destId="{FEF1194F-3840-1A4E-B990-84E7F985567A}" srcOrd="5" destOrd="0" presId="urn:microsoft.com/office/officeart/2005/8/layout/hChevron3"/>
    <dgm:cxn modelId="{A2C91E6F-5775-7842-9464-37AFEF2843CE}" type="presParOf" srcId="{DA47EAF5-3647-9D48-A88E-6BE9529D2177}" destId="{6614DC08-CDE0-D14C-B4DC-FE32BCFE5DF2}" srcOrd="6" destOrd="0" presId="urn:microsoft.com/office/officeart/2005/8/layout/hChevron3"/>
    <dgm:cxn modelId="{55B0AC2D-A4E6-B648-B8CC-1D4F014397A8}" type="presParOf" srcId="{DA47EAF5-3647-9D48-A88E-6BE9529D2177}" destId="{64D982A6-EFB6-F94D-99BD-1305466D2121}" srcOrd="7" destOrd="0" presId="urn:microsoft.com/office/officeart/2005/8/layout/hChevron3"/>
    <dgm:cxn modelId="{8E7C6FD9-6D1F-A046-9F0B-84195A210D35}" type="presParOf" srcId="{DA47EAF5-3647-9D48-A88E-6BE9529D2177}" destId="{414F5109-C676-CD4C-994A-328EE78DD6B6}" srcOrd="8" destOrd="0" presId="urn:microsoft.com/office/officeart/2005/8/layout/hChevron3"/>
    <dgm:cxn modelId="{69D0C466-28B2-ED45-8FB6-98F7F0077929}" type="presParOf" srcId="{DA47EAF5-3647-9D48-A88E-6BE9529D2177}" destId="{118C9EA1-8A50-9D42-86F0-6758FFD8B235}" srcOrd="9" destOrd="0" presId="urn:microsoft.com/office/officeart/2005/8/layout/hChevron3"/>
    <dgm:cxn modelId="{959ECF06-5F56-5245-843B-DCF341DECF76}" type="presParOf" srcId="{DA47EAF5-3647-9D48-A88E-6BE9529D2177}" destId="{0E3A3A8D-21A8-2B46-BB44-562D807BB102}" srcOrd="10" destOrd="0" presId="urn:microsoft.com/office/officeart/2005/8/layout/hChevron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B3D5752B-FB99-D844-B706-339B7EA20E43}" type="doc">
      <dgm:prSet loTypeId="urn:microsoft.com/office/officeart/2005/8/layout/hChevron3" loCatId="" qsTypeId="urn:microsoft.com/office/officeart/2005/8/quickstyle/simple3" qsCatId="simple" csTypeId="urn:microsoft.com/office/officeart/2005/8/colors/accent1_2" csCatId="accent1" phldr="1"/>
      <dgm:spPr/>
    </dgm:pt>
    <dgm:pt modelId="{BD4B89B6-4D55-AE42-BE49-0D464FD2029A}">
      <dgm:prSet phldrT="[Text]"/>
      <dgm:spPr>
        <a:solidFill>
          <a:schemeClr val="accent1">
            <a:lumMod val="40000"/>
            <a:lumOff val="60000"/>
          </a:schemeClr>
        </a:solidFill>
      </dgm:spPr>
      <dgm:t>
        <a:bodyPr/>
        <a:lstStyle/>
        <a:p>
          <a:r>
            <a:rPr lang="en-GB" dirty="0"/>
            <a:t>SFMS</a:t>
          </a:r>
        </a:p>
      </dgm:t>
    </dgm:pt>
    <dgm:pt modelId="{45EBFDA8-5C7A-664B-B7E6-79876E23D2C0}" type="parTrans" cxnId="{9CDC41C1-131D-1D47-9A16-00C9A11DA21E}">
      <dgm:prSet/>
      <dgm:spPr/>
      <dgm:t>
        <a:bodyPr/>
        <a:lstStyle/>
        <a:p>
          <a:endParaRPr lang="en-GB"/>
        </a:p>
      </dgm:t>
    </dgm:pt>
    <dgm:pt modelId="{CA2F65BF-7B98-CF49-91EF-657E01DDB0DF}" type="sibTrans" cxnId="{9CDC41C1-131D-1D47-9A16-00C9A11DA21E}">
      <dgm:prSet/>
      <dgm:spPr/>
      <dgm:t>
        <a:bodyPr/>
        <a:lstStyle/>
        <a:p>
          <a:endParaRPr lang="en-GB"/>
        </a:p>
      </dgm:t>
    </dgm:pt>
    <dgm:pt modelId="{DA9D9E7C-3D01-9C4E-9E5D-D5193C1B4EA3}">
      <dgm:prSet phldrT="[Text]"/>
      <dgm:spPr>
        <a:solidFill>
          <a:schemeClr val="accent1">
            <a:lumMod val="40000"/>
            <a:lumOff val="60000"/>
          </a:schemeClr>
        </a:solidFill>
      </dgm:spPr>
      <dgm:t>
        <a:bodyPr/>
        <a:lstStyle/>
        <a:p>
          <a:r>
            <a:rPr lang="en-GB" dirty="0"/>
            <a:t>DATA</a:t>
          </a:r>
        </a:p>
      </dgm:t>
    </dgm:pt>
    <dgm:pt modelId="{7BFE8418-24D5-7F44-AEB3-A345B42D96C9}" type="parTrans" cxnId="{77B5F390-3165-EE4C-8A89-897FABDEB1B4}">
      <dgm:prSet/>
      <dgm:spPr/>
      <dgm:t>
        <a:bodyPr/>
        <a:lstStyle/>
        <a:p>
          <a:endParaRPr lang="en-GB"/>
        </a:p>
      </dgm:t>
    </dgm:pt>
    <dgm:pt modelId="{D8D67A03-1188-E54B-B2DE-7A0A4A2F155F}" type="sibTrans" cxnId="{77B5F390-3165-EE4C-8A89-897FABDEB1B4}">
      <dgm:prSet/>
      <dgm:spPr/>
      <dgm:t>
        <a:bodyPr/>
        <a:lstStyle/>
        <a:p>
          <a:endParaRPr lang="en-GB"/>
        </a:p>
      </dgm:t>
    </dgm:pt>
    <dgm:pt modelId="{186256AE-ADA0-DF4F-9503-DFAA8AB597A6}">
      <dgm:prSet phldrT="[Text]"/>
      <dgm:spPr>
        <a:solidFill>
          <a:schemeClr val="accent1">
            <a:lumMod val="40000"/>
            <a:lumOff val="60000"/>
          </a:schemeClr>
        </a:solidFill>
      </dgm:spPr>
      <dgm:t>
        <a:bodyPr/>
        <a:lstStyle/>
        <a:p>
          <a:r>
            <a:rPr lang="en-GB" dirty="0"/>
            <a:t>SEDs</a:t>
          </a:r>
        </a:p>
      </dgm:t>
    </dgm:pt>
    <dgm:pt modelId="{B62FED18-0DB7-6B40-BD28-724A1A02C6B1}" type="parTrans" cxnId="{E5BAC376-ED13-964C-9193-D6854AABF368}">
      <dgm:prSet/>
      <dgm:spPr/>
      <dgm:t>
        <a:bodyPr/>
        <a:lstStyle/>
        <a:p>
          <a:endParaRPr lang="en-GB"/>
        </a:p>
      </dgm:t>
    </dgm:pt>
    <dgm:pt modelId="{CEA72B9B-0C81-EE49-B668-BA89281CC7E4}" type="sibTrans" cxnId="{E5BAC376-ED13-964C-9193-D6854AABF368}">
      <dgm:prSet/>
      <dgm:spPr/>
      <dgm:t>
        <a:bodyPr/>
        <a:lstStyle/>
        <a:p>
          <a:endParaRPr lang="en-GB"/>
        </a:p>
      </dgm:t>
    </dgm:pt>
    <dgm:pt modelId="{30435E09-D9A8-524E-B226-1A7EDB1B2DC6}">
      <dgm:prSet phldrT="[Text]"/>
      <dgm:spPr>
        <a:solidFill>
          <a:schemeClr val="accent1">
            <a:lumMod val="40000"/>
            <a:lumOff val="60000"/>
          </a:schemeClr>
        </a:solidFill>
      </dgm:spPr>
      <dgm:t>
        <a:bodyPr/>
        <a:lstStyle/>
        <a:p>
          <a:r>
            <a:rPr lang="en-GB" dirty="0"/>
            <a:t>MS</a:t>
          </a:r>
        </a:p>
      </dgm:t>
    </dgm:pt>
    <dgm:pt modelId="{12274014-51B1-834C-9AB5-C0CE7BDA0A37}" type="parTrans" cxnId="{2DF2FFEC-9429-1949-8C2D-0FB5B9AD2D79}">
      <dgm:prSet/>
      <dgm:spPr/>
      <dgm:t>
        <a:bodyPr/>
        <a:lstStyle/>
        <a:p>
          <a:endParaRPr lang="en-GB"/>
        </a:p>
      </dgm:t>
    </dgm:pt>
    <dgm:pt modelId="{9F87BD47-EA45-EB49-BA31-DB8517E4DA60}" type="sibTrans" cxnId="{2DF2FFEC-9429-1949-8C2D-0FB5B9AD2D79}">
      <dgm:prSet/>
      <dgm:spPr/>
      <dgm:t>
        <a:bodyPr/>
        <a:lstStyle/>
        <a:p>
          <a:endParaRPr lang="en-GB"/>
        </a:p>
      </dgm:t>
    </dgm:pt>
    <dgm:pt modelId="{66BC15CB-ABF0-174E-844D-ED4C6B50C2FF}">
      <dgm:prSet phldrT="[Text]"/>
      <dgm:spPr>
        <a:solidFill>
          <a:schemeClr val="accent1">
            <a:lumMod val="40000"/>
            <a:lumOff val="60000"/>
          </a:schemeClr>
        </a:solidFill>
      </dgm:spPr>
      <dgm:t>
        <a:bodyPr/>
        <a:lstStyle/>
        <a:p>
          <a:r>
            <a:rPr lang="en-GB" dirty="0"/>
            <a:t>RESULTS</a:t>
          </a:r>
        </a:p>
      </dgm:t>
    </dgm:pt>
    <dgm:pt modelId="{928E02BC-5186-9A4E-9BC8-0938E8B936BC}" type="parTrans" cxnId="{6992F77F-59B7-E846-9E35-5ABA2B887B05}">
      <dgm:prSet/>
      <dgm:spPr/>
      <dgm:t>
        <a:bodyPr/>
        <a:lstStyle/>
        <a:p>
          <a:endParaRPr lang="en-GB"/>
        </a:p>
      </dgm:t>
    </dgm:pt>
    <dgm:pt modelId="{2CB7CB52-58E9-F847-8916-466DFE5222E5}" type="sibTrans" cxnId="{6992F77F-59B7-E846-9E35-5ABA2B887B05}">
      <dgm:prSet/>
      <dgm:spPr/>
      <dgm:t>
        <a:bodyPr/>
        <a:lstStyle/>
        <a:p>
          <a:endParaRPr lang="en-GB"/>
        </a:p>
      </dgm:t>
    </dgm:pt>
    <dgm:pt modelId="{921EA737-DB2C-0646-86C5-B163D9148E29}">
      <dgm:prSet phldrT="[Text]"/>
      <dgm:spPr>
        <a:solidFill>
          <a:schemeClr val="accent1">
            <a:lumMod val="40000"/>
            <a:lumOff val="60000"/>
          </a:schemeClr>
        </a:solidFill>
      </dgm:spPr>
      <dgm:t>
        <a:bodyPr/>
        <a:lstStyle/>
        <a:p>
          <a:r>
            <a:rPr lang="en-GB" dirty="0"/>
            <a:t>CONCLUSION</a:t>
          </a:r>
        </a:p>
      </dgm:t>
    </dgm:pt>
    <dgm:pt modelId="{ECD25B43-D91F-0E45-AE03-FC0BEBD43498}" type="parTrans" cxnId="{46DADCE5-B83D-7449-9819-C3CA8F1CEF36}">
      <dgm:prSet/>
      <dgm:spPr/>
      <dgm:t>
        <a:bodyPr/>
        <a:lstStyle/>
        <a:p>
          <a:endParaRPr lang="en-GB"/>
        </a:p>
      </dgm:t>
    </dgm:pt>
    <dgm:pt modelId="{CBFE6BF0-4AF9-BA4B-A91E-E2F89644B0AE}" type="sibTrans" cxnId="{46DADCE5-B83D-7449-9819-C3CA8F1CEF36}">
      <dgm:prSet/>
      <dgm:spPr/>
      <dgm:t>
        <a:bodyPr/>
        <a:lstStyle/>
        <a:p>
          <a:endParaRPr lang="en-GB"/>
        </a:p>
      </dgm:t>
    </dgm:pt>
    <dgm:pt modelId="{DA47EAF5-3647-9D48-A88E-6BE9529D2177}" type="pres">
      <dgm:prSet presAssocID="{B3D5752B-FB99-D844-B706-339B7EA20E43}" presName="Name0" presStyleCnt="0">
        <dgm:presLayoutVars>
          <dgm:dir/>
          <dgm:resizeHandles val="exact"/>
        </dgm:presLayoutVars>
      </dgm:prSet>
      <dgm:spPr/>
    </dgm:pt>
    <dgm:pt modelId="{D508E7C8-2E29-CB41-9624-3A3B2B231C19}" type="pres">
      <dgm:prSet presAssocID="{BD4B89B6-4D55-AE42-BE49-0D464FD2029A}" presName="parTxOnly" presStyleLbl="node1" presStyleIdx="0" presStyleCnt="6">
        <dgm:presLayoutVars>
          <dgm:bulletEnabled val="1"/>
        </dgm:presLayoutVars>
      </dgm:prSet>
      <dgm:spPr/>
    </dgm:pt>
    <dgm:pt modelId="{76D5A8FF-9BE0-0041-8C09-C0D0552EB894}" type="pres">
      <dgm:prSet presAssocID="{CA2F65BF-7B98-CF49-91EF-657E01DDB0DF}" presName="parSpace" presStyleCnt="0"/>
      <dgm:spPr/>
    </dgm:pt>
    <dgm:pt modelId="{70FCE1FB-10EE-3D4D-B9A7-7D5DD21F77A7}" type="pres">
      <dgm:prSet presAssocID="{DA9D9E7C-3D01-9C4E-9E5D-D5193C1B4EA3}" presName="parTxOnly" presStyleLbl="node1" presStyleIdx="1" presStyleCnt="6">
        <dgm:presLayoutVars>
          <dgm:bulletEnabled val="1"/>
        </dgm:presLayoutVars>
      </dgm:prSet>
      <dgm:spPr/>
    </dgm:pt>
    <dgm:pt modelId="{E0B681A3-C8F3-BB41-822D-5D827C008F68}" type="pres">
      <dgm:prSet presAssocID="{D8D67A03-1188-E54B-B2DE-7A0A4A2F155F}" presName="parSpace" presStyleCnt="0"/>
      <dgm:spPr/>
    </dgm:pt>
    <dgm:pt modelId="{3720D977-9F7D-9644-85D0-BDF5362FEADB}" type="pres">
      <dgm:prSet presAssocID="{186256AE-ADA0-DF4F-9503-DFAA8AB597A6}" presName="parTxOnly" presStyleLbl="node1" presStyleIdx="2" presStyleCnt="6">
        <dgm:presLayoutVars>
          <dgm:bulletEnabled val="1"/>
        </dgm:presLayoutVars>
      </dgm:prSet>
      <dgm:spPr/>
    </dgm:pt>
    <dgm:pt modelId="{FEF1194F-3840-1A4E-B990-84E7F985567A}" type="pres">
      <dgm:prSet presAssocID="{CEA72B9B-0C81-EE49-B668-BA89281CC7E4}" presName="parSpace" presStyleCnt="0"/>
      <dgm:spPr/>
    </dgm:pt>
    <dgm:pt modelId="{6614DC08-CDE0-D14C-B4DC-FE32BCFE5DF2}" type="pres">
      <dgm:prSet presAssocID="{30435E09-D9A8-524E-B226-1A7EDB1B2DC6}" presName="parTxOnly" presStyleLbl="node1" presStyleIdx="3" presStyleCnt="6">
        <dgm:presLayoutVars>
          <dgm:bulletEnabled val="1"/>
        </dgm:presLayoutVars>
      </dgm:prSet>
      <dgm:spPr/>
    </dgm:pt>
    <dgm:pt modelId="{64D982A6-EFB6-F94D-99BD-1305466D2121}" type="pres">
      <dgm:prSet presAssocID="{9F87BD47-EA45-EB49-BA31-DB8517E4DA60}" presName="parSpace" presStyleCnt="0"/>
      <dgm:spPr/>
    </dgm:pt>
    <dgm:pt modelId="{414F5109-C676-CD4C-994A-328EE78DD6B6}" type="pres">
      <dgm:prSet presAssocID="{66BC15CB-ABF0-174E-844D-ED4C6B50C2FF}" presName="parTxOnly" presStyleLbl="node1" presStyleIdx="4" presStyleCnt="6">
        <dgm:presLayoutVars>
          <dgm:bulletEnabled val="1"/>
        </dgm:presLayoutVars>
      </dgm:prSet>
      <dgm:spPr/>
    </dgm:pt>
    <dgm:pt modelId="{118C9EA1-8A50-9D42-86F0-6758FFD8B235}" type="pres">
      <dgm:prSet presAssocID="{2CB7CB52-58E9-F847-8916-466DFE5222E5}" presName="parSpace" presStyleCnt="0"/>
      <dgm:spPr/>
    </dgm:pt>
    <dgm:pt modelId="{0E3A3A8D-21A8-2B46-BB44-562D807BB102}" type="pres">
      <dgm:prSet presAssocID="{921EA737-DB2C-0646-86C5-B163D9148E29}" presName="parTxOnly" presStyleLbl="node1" presStyleIdx="5" presStyleCnt="6">
        <dgm:presLayoutVars>
          <dgm:bulletEnabled val="1"/>
        </dgm:presLayoutVars>
      </dgm:prSet>
      <dgm:spPr/>
    </dgm:pt>
  </dgm:ptLst>
  <dgm:cxnLst>
    <dgm:cxn modelId="{EB24F42A-7D90-4F44-816E-E00103623D4C}" type="presOf" srcId="{BD4B89B6-4D55-AE42-BE49-0D464FD2029A}" destId="{D508E7C8-2E29-CB41-9624-3A3B2B231C19}" srcOrd="0" destOrd="0" presId="urn:microsoft.com/office/officeart/2005/8/layout/hChevron3"/>
    <dgm:cxn modelId="{65412232-99DC-864E-862F-40DD96E09ED6}" type="presOf" srcId="{B3D5752B-FB99-D844-B706-339B7EA20E43}" destId="{DA47EAF5-3647-9D48-A88E-6BE9529D2177}" srcOrd="0" destOrd="0" presId="urn:microsoft.com/office/officeart/2005/8/layout/hChevron3"/>
    <dgm:cxn modelId="{ACB32B61-F38F-6D44-8BED-CE7441387C82}" type="presOf" srcId="{921EA737-DB2C-0646-86C5-B163D9148E29}" destId="{0E3A3A8D-21A8-2B46-BB44-562D807BB102}" srcOrd="0" destOrd="0" presId="urn:microsoft.com/office/officeart/2005/8/layout/hChevron3"/>
    <dgm:cxn modelId="{E5BAC376-ED13-964C-9193-D6854AABF368}" srcId="{B3D5752B-FB99-D844-B706-339B7EA20E43}" destId="{186256AE-ADA0-DF4F-9503-DFAA8AB597A6}" srcOrd="2" destOrd="0" parTransId="{B62FED18-0DB7-6B40-BD28-724A1A02C6B1}" sibTransId="{CEA72B9B-0C81-EE49-B668-BA89281CC7E4}"/>
    <dgm:cxn modelId="{6992F77F-59B7-E846-9E35-5ABA2B887B05}" srcId="{B3D5752B-FB99-D844-B706-339B7EA20E43}" destId="{66BC15CB-ABF0-174E-844D-ED4C6B50C2FF}" srcOrd="4" destOrd="0" parTransId="{928E02BC-5186-9A4E-9BC8-0938E8B936BC}" sibTransId="{2CB7CB52-58E9-F847-8916-466DFE5222E5}"/>
    <dgm:cxn modelId="{C43C0C85-AD2F-5E4E-9D2A-0CB3F9C1B24D}" type="presOf" srcId="{186256AE-ADA0-DF4F-9503-DFAA8AB597A6}" destId="{3720D977-9F7D-9644-85D0-BDF5362FEADB}" srcOrd="0" destOrd="0" presId="urn:microsoft.com/office/officeart/2005/8/layout/hChevron3"/>
    <dgm:cxn modelId="{77B5F390-3165-EE4C-8A89-897FABDEB1B4}" srcId="{B3D5752B-FB99-D844-B706-339B7EA20E43}" destId="{DA9D9E7C-3D01-9C4E-9E5D-D5193C1B4EA3}" srcOrd="1" destOrd="0" parTransId="{7BFE8418-24D5-7F44-AEB3-A345B42D96C9}" sibTransId="{D8D67A03-1188-E54B-B2DE-7A0A4A2F155F}"/>
    <dgm:cxn modelId="{3EF0F7BA-3367-7349-BBD7-7DB8C65264E7}" type="presOf" srcId="{66BC15CB-ABF0-174E-844D-ED4C6B50C2FF}" destId="{414F5109-C676-CD4C-994A-328EE78DD6B6}" srcOrd="0" destOrd="0" presId="urn:microsoft.com/office/officeart/2005/8/layout/hChevron3"/>
    <dgm:cxn modelId="{9CDC41C1-131D-1D47-9A16-00C9A11DA21E}" srcId="{B3D5752B-FB99-D844-B706-339B7EA20E43}" destId="{BD4B89B6-4D55-AE42-BE49-0D464FD2029A}" srcOrd="0" destOrd="0" parTransId="{45EBFDA8-5C7A-664B-B7E6-79876E23D2C0}" sibTransId="{CA2F65BF-7B98-CF49-91EF-657E01DDB0DF}"/>
    <dgm:cxn modelId="{CF6E52DB-DD6B-6C49-A2FE-8FC5D9FAAAAD}" type="presOf" srcId="{30435E09-D9A8-524E-B226-1A7EDB1B2DC6}" destId="{6614DC08-CDE0-D14C-B4DC-FE32BCFE5DF2}" srcOrd="0" destOrd="0" presId="urn:microsoft.com/office/officeart/2005/8/layout/hChevron3"/>
    <dgm:cxn modelId="{46DADCE5-B83D-7449-9819-C3CA8F1CEF36}" srcId="{B3D5752B-FB99-D844-B706-339B7EA20E43}" destId="{921EA737-DB2C-0646-86C5-B163D9148E29}" srcOrd="5" destOrd="0" parTransId="{ECD25B43-D91F-0E45-AE03-FC0BEBD43498}" sibTransId="{CBFE6BF0-4AF9-BA4B-A91E-E2F89644B0AE}"/>
    <dgm:cxn modelId="{997092E9-84D1-6B4E-B8C5-45047712B58B}" type="presOf" srcId="{DA9D9E7C-3D01-9C4E-9E5D-D5193C1B4EA3}" destId="{70FCE1FB-10EE-3D4D-B9A7-7D5DD21F77A7}" srcOrd="0" destOrd="0" presId="urn:microsoft.com/office/officeart/2005/8/layout/hChevron3"/>
    <dgm:cxn modelId="{2DF2FFEC-9429-1949-8C2D-0FB5B9AD2D79}" srcId="{B3D5752B-FB99-D844-B706-339B7EA20E43}" destId="{30435E09-D9A8-524E-B226-1A7EDB1B2DC6}" srcOrd="3" destOrd="0" parTransId="{12274014-51B1-834C-9AB5-C0CE7BDA0A37}" sibTransId="{9F87BD47-EA45-EB49-BA31-DB8517E4DA60}"/>
    <dgm:cxn modelId="{C5261E3E-E443-A947-BDEC-526B238BCEDB}" type="presParOf" srcId="{DA47EAF5-3647-9D48-A88E-6BE9529D2177}" destId="{D508E7C8-2E29-CB41-9624-3A3B2B231C19}" srcOrd="0" destOrd="0" presId="urn:microsoft.com/office/officeart/2005/8/layout/hChevron3"/>
    <dgm:cxn modelId="{3D21F589-B409-CD4A-BF46-15403FCA3927}" type="presParOf" srcId="{DA47EAF5-3647-9D48-A88E-6BE9529D2177}" destId="{76D5A8FF-9BE0-0041-8C09-C0D0552EB894}" srcOrd="1" destOrd="0" presId="urn:microsoft.com/office/officeart/2005/8/layout/hChevron3"/>
    <dgm:cxn modelId="{D8D5AE18-A1E6-E849-92F2-0A6A05ACD0B8}" type="presParOf" srcId="{DA47EAF5-3647-9D48-A88E-6BE9529D2177}" destId="{70FCE1FB-10EE-3D4D-B9A7-7D5DD21F77A7}" srcOrd="2" destOrd="0" presId="urn:microsoft.com/office/officeart/2005/8/layout/hChevron3"/>
    <dgm:cxn modelId="{D9B4675F-947D-EF44-B94F-8F27CDB6C97B}" type="presParOf" srcId="{DA47EAF5-3647-9D48-A88E-6BE9529D2177}" destId="{E0B681A3-C8F3-BB41-822D-5D827C008F68}" srcOrd="3" destOrd="0" presId="urn:microsoft.com/office/officeart/2005/8/layout/hChevron3"/>
    <dgm:cxn modelId="{EAB5288D-D6D8-3143-B33B-04105B4E32F1}" type="presParOf" srcId="{DA47EAF5-3647-9D48-A88E-6BE9529D2177}" destId="{3720D977-9F7D-9644-85D0-BDF5362FEADB}" srcOrd="4" destOrd="0" presId="urn:microsoft.com/office/officeart/2005/8/layout/hChevron3"/>
    <dgm:cxn modelId="{98AA5AD5-45D4-F748-8484-3A1D73D0E93E}" type="presParOf" srcId="{DA47EAF5-3647-9D48-A88E-6BE9529D2177}" destId="{FEF1194F-3840-1A4E-B990-84E7F985567A}" srcOrd="5" destOrd="0" presId="urn:microsoft.com/office/officeart/2005/8/layout/hChevron3"/>
    <dgm:cxn modelId="{A2C91E6F-5775-7842-9464-37AFEF2843CE}" type="presParOf" srcId="{DA47EAF5-3647-9D48-A88E-6BE9529D2177}" destId="{6614DC08-CDE0-D14C-B4DC-FE32BCFE5DF2}" srcOrd="6" destOrd="0" presId="urn:microsoft.com/office/officeart/2005/8/layout/hChevron3"/>
    <dgm:cxn modelId="{55B0AC2D-A4E6-B648-B8CC-1D4F014397A8}" type="presParOf" srcId="{DA47EAF5-3647-9D48-A88E-6BE9529D2177}" destId="{64D982A6-EFB6-F94D-99BD-1305466D2121}" srcOrd="7" destOrd="0" presId="urn:microsoft.com/office/officeart/2005/8/layout/hChevron3"/>
    <dgm:cxn modelId="{8E7C6FD9-6D1F-A046-9F0B-84195A210D35}" type="presParOf" srcId="{DA47EAF5-3647-9D48-A88E-6BE9529D2177}" destId="{414F5109-C676-CD4C-994A-328EE78DD6B6}" srcOrd="8" destOrd="0" presId="urn:microsoft.com/office/officeart/2005/8/layout/hChevron3"/>
    <dgm:cxn modelId="{69D0C466-28B2-ED45-8FB6-98F7F0077929}" type="presParOf" srcId="{DA47EAF5-3647-9D48-A88E-6BE9529D2177}" destId="{118C9EA1-8A50-9D42-86F0-6758FFD8B235}" srcOrd="9" destOrd="0" presId="urn:microsoft.com/office/officeart/2005/8/layout/hChevron3"/>
    <dgm:cxn modelId="{959ECF06-5F56-5245-843B-DCF341DECF76}" type="presParOf" srcId="{DA47EAF5-3647-9D48-A88E-6BE9529D2177}" destId="{0E3A3A8D-21A8-2B46-BB44-562D807BB102}" srcOrd="10" destOrd="0" presId="urn:microsoft.com/office/officeart/2005/8/layout/hChevron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B3D5752B-FB99-D844-B706-339B7EA20E43}" type="doc">
      <dgm:prSet loTypeId="urn:microsoft.com/office/officeart/2005/8/layout/hChevron3" loCatId="" qsTypeId="urn:microsoft.com/office/officeart/2005/8/quickstyle/simple3" qsCatId="simple" csTypeId="urn:microsoft.com/office/officeart/2005/8/colors/accent1_2" csCatId="accent1" phldr="1"/>
      <dgm:spPr/>
    </dgm:pt>
    <dgm:pt modelId="{BD4B89B6-4D55-AE42-BE49-0D464FD2029A}">
      <dgm:prSet phldrT="[Text]"/>
      <dgm:spPr>
        <a:solidFill>
          <a:schemeClr val="accent1">
            <a:lumMod val="40000"/>
            <a:lumOff val="60000"/>
          </a:schemeClr>
        </a:solidFill>
      </dgm:spPr>
      <dgm:t>
        <a:bodyPr/>
        <a:lstStyle/>
        <a:p>
          <a:r>
            <a:rPr lang="en-GB" dirty="0"/>
            <a:t>SFMS</a:t>
          </a:r>
        </a:p>
      </dgm:t>
    </dgm:pt>
    <dgm:pt modelId="{45EBFDA8-5C7A-664B-B7E6-79876E23D2C0}" type="parTrans" cxnId="{9CDC41C1-131D-1D47-9A16-00C9A11DA21E}">
      <dgm:prSet/>
      <dgm:spPr/>
      <dgm:t>
        <a:bodyPr/>
        <a:lstStyle/>
        <a:p>
          <a:endParaRPr lang="en-GB"/>
        </a:p>
      </dgm:t>
    </dgm:pt>
    <dgm:pt modelId="{CA2F65BF-7B98-CF49-91EF-657E01DDB0DF}" type="sibTrans" cxnId="{9CDC41C1-131D-1D47-9A16-00C9A11DA21E}">
      <dgm:prSet/>
      <dgm:spPr/>
      <dgm:t>
        <a:bodyPr/>
        <a:lstStyle/>
        <a:p>
          <a:endParaRPr lang="en-GB"/>
        </a:p>
      </dgm:t>
    </dgm:pt>
    <dgm:pt modelId="{DA9D9E7C-3D01-9C4E-9E5D-D5193C1B4EA3}">
      <dgm:prSet phldrT="[Text]"/>
      <dgm:spPr>
        <a:solidFill>
          <a:schemeClr val="accent1">
            <a:lumMod val="40000"/>
            <a:lumOff val="60000"/>
          </a:schemeClr>
        </a:solidFill>
      </dgm:spPr>
      <dgm:t>
        <a:bodyPr/>
        <a:lstStyle/>
        <a:p>
          <a:r>
            <a:rPr lang="en-GB" dirty="0"/>
            <a:t>DATA</a:t>
          </a:r>
        </a:p>
      </dgm:t>
    </dgm:pt>
    <dgm:pt modelId="{7BFE8418-24D5-7F44-AEB3-A345B42D96C9}" type="parTrans" cxnId="{77B5F390-3165-EE4C-8A89-897FABDEB1B4}">
      <dgm:prSet/>
      <dgm:spPr/>
      <dgm:t>
        <a:bodyPr/>
        <a:lstStyle/>
        <a:p>
          <a:endParaRPr lang="en-GB"/>
        </a:p>
      </dgm:t>
    </dgm:pt>
    <dgm:pt modelId="{D8D67A03-1188-E54B-B2DE-7A0A4A2F155F}" type="sibTrans" cxnId="{77B5F390-3165-EE4C-8A89-897FABDEB1B4}">
      <dgm:prSet/>
      <dgm:spPr/>
      <dgm:t>
        <a:bodyPr/>
        <a:lstStyle/>
        <a:p>
          <a:endParaRPr lang="en-GB"/>
        </a:p>
      </dgm:t>
    </dgm:pt>
    <dgm:pt modelId="{186256AE-ADA0-DF4F-9503-DFAA8AB597A6}">
      <dgm:prSet phldrT="[Text]"/>
      <dgm:spPr>
        <a:solidFill>
          <a:schemeClr val="accent1">
            <a:lumMod val="40000"/>
            <a:lumOff val="60000"/>
          </a:schemeClr>
        </a:solidFill>
      </dgm:spPr>
      <dgm:t>
        <a:bodyPr/>
        <a:lstStyle/>
        <a:p>
          <a:r>
            <a:rPr lang="en-GB" dirty="0"/>
            <a:t>SEDs</a:t>
          </a:r>
        </a:p>
      </dgm:t>
    </dgm:pt>
    <dgm:pt modelId="{B62FED18-0DB7-6B40-BD28-724A1A02C6B1}" type="parTrans" cxnId="{E5BAC376-ED13-964C-9193-D6854AABF368}">
      <dgm:prSet/>
      <dgm:spPr/>
      <dgm:t>
        <a:bodyPr/>
        <a:lstStyle/>
        <a:p>
          <a:endParaRPr lang="en-GB"/>
        </a:p>
      </dgm:t>
    </dgm:pt>
    <dgm:pt modelId="{CEA72B9B-0C81-EE49-B668-BA89281CC7E4}" type="sibTrans" cxnId="{E5BAC376-ED13-964C-9193-D6854AABF368}">
      <dgm:prSet/>
      <dgm:spPr/>
      <dgm:t>
        <a:bodyPr/>
        <a:lstStyle/>
        <a:p>
          <a:endParaRPr lang="en-GB"/>
        </a:p>
      </dgm:t>
    </dgm:pt>
    <dgm:pt modelId="{30435E09-D9A8-524E-B226-1A7EDB1B2DC6}">
      <dgm:prSet phldrT="[Text]"/>
      <dgm:spPr>
        <a:solidFill>
          <a:schemeClr val="accent1">
            <a:lumMod val="40000"/>
            <a:lumOff val="60000"/>
          </a:schemeClr>
        </a:solidFill>
      </dgm:spPr>
      <dgm:t>
        <a:bodyPr/>
        <a:lstStyle/>
        <a:p>
          <a:r>
            <a:rPr lang="en-GB" dirty="0"/>
            <a:t>MS</a:t>
          </a:r>
        </a:p>
      </dgm:t>
    </dgm:pt>
    <dgm:pt modelId="{12274014-51B1-834C-9AB5-C0CE7BDA0A37}" type="parTrans" cxnId="{2DF2FFEC-9429-1949-8C2D-0FB5B9AD2D79}">
      <dgm:prSet/>
      <dgm:spPr/>
      <dgm:t>
        <a:bodyPr/>
        <a:lstStyle/>
        <a:p>
          <a:endParaRPr lang="en-GB"/>
        </a:p>
      </dgm:t>
    </dgm:pt>
    <dgm:pt modelId="{9F87BD47-EA45-EB49-BA31-DB8517E4DA60}" type="sibTrans" cxnId="{2DF2FFEC-9429-1949-8C2D-0FB5B9AD2D79}">
      <dgm:prSet/>
      <dgm:spPr/>
      <dgm:t>
        <a:bodyPr/>
        <a:lstStyle/>
        <a:p>
          <a:endParaRPr lang="en-GB"/>
        </a:p>
      </dgm:t>
    </dgm:pt>
    <dgm:pt modelId="{66BC15CB-ABF0-174E-844D-ED4C6B50C2FF}">
      <dgm:prSet phldrT="[Text]"/>
      <dgm:spPr>
        <a:solidFill>
          <a:schemeClr val="accent1">
            <a:lumMod val="40000"/>
            <a:lumOff val="60000"/>
          </a:schemeClr>
        </a:solidFill>
      </dgm:spPr>
      <dgm:t>
        <a:bodyPr/>
        <a:lstStyle/>
        <a:p>
          <a:r>
            <a:rPr lang="en-GB" dirty="0"/>
            <a:t>RESULTS</a:t>
          </a:r>
        </a:p>
      </dgm:t>
    </dgm:pt>
    <dgm:pt modelId="{928E02BC-5186-9A4E-9BC8-0938E8B936BC}" type="parTrans" cxnId="{6992F77F-59B7-E846-9E35-5ABA2B887B05}">
      <dgm:prSet/>
      <dgm:spPr/>
      <dgm:t>
        <a:bodyPr/>
        <a:lstStyle/>
        <a:p>
          <a:endParaRPr lang="en-GB"/>
        </a:p>
      </dgm:t>
    </dgm:pt>
    <dgm:pt modelId="{2CB7CB52-58E9-F847-8916-466DFE5222E5}" type="sibTrans" cxnId="{6992F77F-59B7-E846-9E35-5ABA2B887B05}">
      <dgm:prSet/>
      <dgm:spPr/>
      <dgm:t>
        <a:bodyPr/>
        <a:lstStyle/>
        <a:p>
          <a:endParaRPr lang="en-GB"/>
        </a:p>
      </dgm:t>
    </dgm:pt>
    <dgm:pt modelId="{921EA737-DB2C-0646-86C5-B163D9148E29}">
      <dgm:prSet phldrT="[Text]"/>
      <dgm:spPr>
        <a:solidFill>
          <a:schemeClr val="accent1">
            <a:lumMod val="40000"/>
            <a:lumOff val="60000"/>
          </a:schemeClr>
        </a:solidFill>
      </dgm:spPr>
      <dgm:t>
        <a:bodyPr/>
        <a:lstStyle/>
        <a:p>
          <a:r>
            <a:rPr lang="en-GB" dirty="0"/>
            <a:t>CONCLUSION</a:t>
          </a:r>
        </a:p>
      </dgm:t>
    </dgm:pt>
    <dgm:pt modelId="{ECD25B43-D91F-0E45-AE03-FC0BEBD43498}" type="parTrans" cxnId="{46DADCE5-B83D-7449-9819-C3CA8F1CEF36}">
      <dgm:prSet/>
      <dgm:spPr/>
      <dgm:t>
        <a:bodyPr/>
        <a:lstStyle/>
        <a:p>
          <a:endParaRPr lang="en-GB"/>
        </a:p>
      </dgm:t>
    </dgm:pt>
    <dgm:pt modelId="{CBFE6BF0-4AF9-BA4B-A91E-E2F89644B0AE}" type="sibTrans" cxnId="{46DADCE5-B83D-7449-9819-C3CA8F1CEF36}">
      <dgm:prSet/>
      <dgm:spPr/>
      <dgm:t>
        <a:bodyPr/>
        <a:lstStyle/>
        <a:p>
          <a:endParaRPr lang="en-GB"/>
        </a:p>
      </dgm:t>
    </dgm:pt>
    <dgm:pt modelId="{DA47EAF5-3647-9D48-A88E-6BE9529D2177}" type="pres">
      <dgm:prSet presAssocID="{B3D5752B-FB99-D844-B706-339B7EA20E43}" presName="Name0" presStyleCnt="0">
        <dgm:presLayoutVars>
          <dgm:dir/>
          <dgm:resizeHandles val="exact"/>
        </dgm:presLayoutVars>
      </dgm:prSet>
      <dgm:spPr/>
    </dgm:pt>
    <dgm:pt modelId="{D508E7C8-2E29-CB41-9624-3A3B2B231C19}" type="pres">
      <dgm:prSet presAssocID="{BD4B89B6-4D55-AE42-BE49-0D464FD2029A}" presName="parTxOnly" presStyleLbl="node1" presStyleIdx="0" presStyleCnt="6">
        <dgm:presLayoutVars>
          <dgm:bulletEnabled val="1"/>
        </dgm:presLayoutVars>
      </dgm:prSet>
      <dgm:spPr/>
    </dgm:pt>
    <dgm:pt modelId="{76D5A8FF-9BE0-0041-8C09-C0D0552EB894}" type="pres">
      <dgm:prSet presAssocID="{CA2F65BF-7B98-CF49-91EF-657E01DDB0DF}" presName="parSpace" presStyleCnt="0"/>
      <dgm:spPr/>
    </dgm:pt>
    <dgm:pt modelId="{70FCE1FB-10EE-3D4D-B9A7-7D5DD21F77A7}" type="pres">
      <dgm:prSet presAssocID="{DA9D9E7C-3D01-9C4E-9E5D-D5193C1B4EA3}" presName="parTxOnly" presStyleLbl="node1" presStyleIdx="1" presStyleCnt="6">
        <dgm:presLayoutVars>
          <dgm:bulletEnabled val="1"/>
        </dgm:presLayoutVars>
      </dgm:prSet>
      <dgm:spPr/>
    </dgm:pt>
    <dgm:pt modelId="{E0B681A3-C8F3-BB41-822D-5D827C008F68}" type="pres">
      <dgm:prSet presAssocID="{D8D67A03-1188-E54B-B2DE-7A0A4A2F155F}" presName="parSpace" presStyleCnt="0"/>
      <dgm:spPr/>
    </dgm:pt>
    <dgm:pt modelId="{3720D977-9F7D-9644-85D0-BDF5362FEADB}" type="pres">
      <dgm:prSet presAssocID="{186256AE-ADA0-DF4F-9503-DFAA8AB597A6}" presName="parTxOnly" presStyleLbl="node1" presStyleIdx="2" presStyleCnt="6">
        <dgm:presLayoutVars>
          <dgm:bulletEnabled val="1"/>
        </dgm:presLayoutVars>
      </dgm:prSet>
      <dgm:spPr/>
    </dgm:pt>
    <dgm:pt modelId="{FEF1194F-3840-1A4E-B990-84E7F985567A}" type="pres">
      <dgm:prSet presAssocID="{CEA72B9B-0C81-EE49-B668-BA89281CC7E4}" presName="parSpace" presStyleCnt="0"/>
      <dgm:spPr/>
    </dgm:pt>
    <dgm:pt modelId="{6614DC08-CDE0-D14C-B4DC-FE32BCFE5DF2}" type="pres">
      <dgm:prSet presAssocID="{30435E09-D9A8-524E-B226-1A7EDB1B2DC6}" presName="parTxOnly" presStyleLbl="node1" presStyleIdx="3" presStyleCnt="6">
        <dgm:presLayoutVars>
          <dgm:bulletEnabled val="1"/>
        </dgm:presLayoutVars>
      </dgm:prSet>
      <dgm:spPr/>
    </dgm:pt>
    <dgm:pt modelId="{64D982A6-EFB6-F94D-99BD-1305466D2121}" type="pres">
      <dgm:prSet presAssocID="{9F87BD47-EA45-EB49-BA31-DB8517E4DA60}" presName="parSpace" presStyleCnt="0"/>
      <dgm:spPr/>
    </dgm:pt>
    <dgm:pt modelId="{414F5109-C676-CD4C-994A-328EE78DD6B6}" type="pres">
      <dgm:prSet presAssocID="{66BC15CB-ABF0-174E-844D-ED4C6B50C2FF}" presName="parTxOnly" presStyleLbl="node1" presStyleIdx="4" presStyleCnt="6">
        <dgm:presLayoutVars>
          <dgm:bulletEnabled val="1"/>
        </dgm:presLayoutVars>
      </dgm:prSet>
      <dgm:spPr/>
    </dgm:pt>
    <dgm:pt modelId="{118C9EA1-8A50-9D42-86F0-6758FFD8B235}" type="pres">
      <dgm:prSet presAssocID="{2CB7CB52-58E9-F847-8916-466DFE5222E5}" presName="parSpace" presStyleCnt="0"/>
      <dgm:spPr/>
    </dgm:pt>
    <dgm:pt modelId="{0E3A3A8D-21A8-2B46-BB44-562D807BB102}" type="pres">
      <dgm:prSet presAssocID="{921EA737-DB2C-0646-86C5-B163D9148E29}" presName="parTxOnly" presStyleLbl="node1" presStyleIdx="5" presStyleCnt="6">
        <dgm:presLayoutVars>
          <dgm:bulletEnabled val="1"/>
        </dgm:presLayoutVars>
      </dgm:prSet>
      <dgm:spPr/>
    </dgm:pt>
  </dgm:ptLst>
  <dgm:cxnLst>
    <dgm:cxn modelId="{EB24F42A-7D90-4F44-816E-E00103623D4C}" type="presOf" srcId="{BD4B89B6-4D55-AE42-BE49-0D464FD2029A}" destId="{D508E7C8-2E29-CB41-9624-3A3B2B231C19}" srcOrd="0" destOrd="0" presId="urn:microsoft.com/office/officeart/2005/8/layout/hChevron3"/>
    <dgm:cxn modelId="{65412232-99DC-864E-862F-40DD96E09ED6}" type="presOf" srcId="{B3D5752B-FB99-D844-B706-339B7EA20E43}" destId="{DA47EAF5-3647-9D48-A88E-6BE9529D2177}" srcOrd="0" destOrd="0" presId="urn:microsoft.com/office/officeart/2005/8/layout/hChevron3"/>
    <dgm:cxn modelId="{ACB32B61-F38F-6D44-8BED-CE7441387C82}" type="presOf" srcId="{921EA737-DB2C-0646-86C5-B163D9148E29}" destId="{0E3A3A8D-21A8-2B46-BB44-562D807BB102}" srcOrd="0" destOrd="0" presId="urn:microsoft.com/office/officeart/2005/8/layout/hChevron3"/>
    <dgm:cxn modelId="{E5BAC376-ED13-964C-9193-D6854AABF368}" srcId="{B3D5752B-FB99-D844-B706-339B7EA20E43}" destId="{186256AE-ADA0-DF4F-9503-DFAA8AB597A6}" srcOrd="2" destOrd="0" parTransId="{B62FED18-0DB7-6B40-BD28-724A1A02C6B1}" sibTransId="{CEA72B9B-0C81-EE49-B668-BA89281CC7E4}"/>
    <dgm:cxn modelId="{6992F77F-59B7-E846-9E35-5ABA2B887B05}" srcId="{B3D5752B-FB99-D844-B706-339B7EA20E43}" destId="{66BC15CB-ABF0-174E-844D-ED4C6B50C2FF}" srcOrd="4" destOrd="0" parTransId="{928E02BC-5186-9A4E-9BC8-0938E8B936BC}" sibTransId="{2CB7CB52-58E9-F847-8916-466DFE5222E5}"/>
    <dgm:cxn modelId="{C43C0C85-AD2F-5E4E-9D2A-0CB3F9C1B24D}" type="presOf" srcId="{186256AE-ADA0-DF4F-9503-DFAA8AB597A6}" destId="{3720D977-9F7D-9644-85D0-BDF5362FEADB}" srcOrd="0" destOrd="0" presId="urn:microsoft.com/office/officeart/2005/8/layout/hChevron3"/>
    <dgm:cxn modelId="{77B5F390-3165-EE4C-8A89-897FABDEB1B4}" srcId="{B3D5752B-FB99-D844-B706-339B7EA20E43}" destId="{DA9D9E7C-3D01-9C4E-9E5D-D5193C1B4EA3}" srcOrd="1" destOrd="0" parTransId="{7BFE8418-24D5-7F44-AEB3-A345B42D96C9}" sibTransId="{D8D67A03-1188-E54B-B2DE-7A0A4A2F155F}"/>
    <dgm:cxn modelId="{3EF0F7BA-3367-7349-BBD7-7DB8C65264E7}" type="presOf" srcId="{66BC15CB-ABF0-174E-844D-ED4C6B50C2FF}" destId="{414F5109-C676-CD4C-994A-328EE78DD6B6}" srcOrd="0" destOrd="0" presId="urn:microsoft.com/office/officeart/2005/8/layout/hChevron3"/>
    <dgm:cxn modelId="{9CDC41C1-131D-1D47-9A16-00C9A11DA21E}" srcId="{B3D5752B-FB99-D844-B706-339B7EA20E43}" destId="{BD4B89B6-4D55-AE42-BE49-0D464FD2029A}" srcOrd="0" destOrd="0" parTransId="{45EBFDA8-5C7A-664B-B7E6-79876E23D2C0}" sibTransId="{CA2F65BF-7B98-CF49-91EF-657E01DDB0DF}"/>
    <dgm:cxn modelId="{CF6E52DB-DD6B-6C49-A2FE-8FC5D9FAAAAD}" type="presOf" srcId="{30435E09-D9A8-524E-B226-1A7EDB1B2DC6}" destId="{6614DC08-CDE0-D14C-B4DC-FE32BCFE5DF2}" srcOrd="0" destOrd="0" presId="urn:microsoft.com/office/officeart/2005/8/layout/hChevron3"/>
    <dgm:cxn modelId="{46DADCE5-B83D-7449-9819-C3CA8F1CEF36}" srcId="{B3D5752B-FB99-D844-B706-339B7EA20E43}" destId="{921EA737-DB2C-0646-86C5-B163D9148E29}" srcOrd="5" destOrd="0" parTransId="{ECD25B43-D91F-0E45-AE03-FC0BEBD43498}" sibTransId="{CBFE6BF0-4AF9-BA4B-A91E-E2F89644B0AE}"/>
    <dgm:cxn modelId="{997092E9-84D1-6B4E-B8C5-45047712B58B}" type="presOf" srcId="{DA9D9E7C-3D01-9C4E-9E5D-D5193C1B4EA3}" destId="{70FCE1FB-10EE-3D4D-B9A7-7D5DD21F77A7}" srcOrd="0" destOrd="0" presId="urn:microsoft.com/office/officeart/2005/8/layout/hChevron3"/>
    <dgm:cxn modelId="{2DF2FFEC-9429-1949-8C2D-0FB5B9AD2D79}" srcId="{B3D5752B-FB99-D844-B706-339B7EA20E43}" destId="{30435E09-D9A8-524E-B226-1A7EDB1B2DC6}" srcOrd="3" destOrd="0" parTransId="{12274014-51B1-834C-9AB5-C0CE7BDA0A37}" sibTransId="{9F87BD47-EA45-EB49-BA31-DB8517E4DA60}"/>
    <dgm:cxn modelId="{C5261E3E-E443-A947-BDEC-526B238BCEDB}" type="presParOf" srcId="{DA47EAF5-3647-9D48-A88E-6BE9529D2177}" destId="{D508E7C8-2E29-CB41-9624-3A3B2B231C19}" srcOrd="0" destOrd="0" presId="urn:microsoft.com/office/officeart/2005/8/layout/hChevron3"/>
    <dgm:cxn modelId="{3D21F589-B409-CD4A-BF46-15403FCA3927}" type="presParOf" srcId="{DA47EAF5-3647-9D48-A88E-6BE9529D2177}" destId="{76D5A8FF-9BE0-0041-8C09-C0D0552EB894}" srcOrd="1" destOrd="0" presId="urn:microsoft.com/office/officeart/2005/8/layout/hChevron3"/>
    <dgm:cxn modelId="{D8D5AE18-A1E6-E849-92F2-0A6A05ACD0B8}" type="presParOf" srcId="{DA47EAF5-3647-9D48-A88E-6BE9529D2177}" destId="{70FCE1FB-10EE-3D4D-B9A7-7D5DD21F77A7}" srcOrd="2" destOrd="0" presId="urn:microsoft.com/office/officeart/2005/8/layout/hChevron3"/>
    <dgm:cxn modelId="{D9B4675F-947D-EF44-B94F-8F27CDB6C97B}" type="presParOf" srcId="{DA47EAF5-3647-9D48-A88E-6BE9529D2177}" destId="{E0B681A3-C8F3-BB41-822D-5D827C008F68}" srcOrd="3" destOrd="0" presId="urn:microsoft.com/office/officeart/2005/8/layout/hChevron3"/>
    <dgm:cxn modelId="{EAB5288D-D6D8-3143-B33B-04105B4E32F1}" type="presParOf" srcId="{DA47EAF5-3647-9D48-A88E-6BE9529D2177}" destId="{3720D977-9F7D-9644-85D0-BDF5362FEADB}" srcOrd="4" destOrd="0" presId="urn:microsoft.com/office/officeart/2005/8/layout/hChevron3"/>
    <dgm:cxn modelId="{98AA5AD5-45D4-F748-8484-3A1D73D0E93E}" type="presParOf" srcId="{DA47EAF5-3647-9D48-A88E-6BE9529D2177}" destId="{FEF1194F-3840-1A4E-B990-84E7F985567A}" srcOrd="5" destOrd="0" presId="urn:microsoft.com/office/officeart/2005/8/layout/hChevron3"/>
    <dgm:cxn modelId="{A2C91E6F-5775-7842-9464-37AFEF2843CE}" type="presParOf" srcId="{DA47EAF5-3647-9D48-A88E-6BE9529D2177}" destId="{6614DC08-CDE0-D14C-B4DC-FE32BCFE5DF2}" srcOrd="6" destOrd="0" presId="urn:microsoft.com/office/officeart/2005/8/layout/hChevron3"/>
    <dgm:cxn modelId="{55B0AC2D-A4E6-B648-B8CC-1D4F014397A8}" type="presParOf" srcId="{DA47EAF5-3647-9D48-A88E-6BE9529D2177}" destId="{64D982A6-EFB6-F94D-99BD-1305466D2121}" srcOrd="7" destOrd="0" presId="urn:microsoft.com/office/officeart/2005/8/layout/hChevron3"/>
    <dgm:cxn modelId="{8E7C6FD9-6D1F-A046-9F0B-84195A210D35}" type="presParOf" srcId="{DA47EAF5-3647-9D48-A88E-6BE9529D2177}" destId="{414F5109-C676-CD4C-994A-328EE78DD6B6}" srcOrd="8" destOrd="0" presId="urn:microsoft.com/office/officeart/2005/8/layout/hChevron3"/>
    <dgm:cxn modelId="{69D0C466-28B2-ED45-8FB6-98F7F0077929}" type="presParOf" srcId="{DA47EAF5-3647-9D48-A88E-6BE9529D2177}" destId="{118C9EA1-8A50-9D42-86F0-6758FFD8B235}" srcOrd="9" destOrd="0" presId="urn:microsoft.com/office/officeart/2005/8/layout/hChevron3"/>
    <dgm:cxn modelId="{959ECF06-5F56-5245-843B-DCF341DECF76}" type="presParOf" srcId="{DA47EAF5-3647-9D48-A88E-6BE9529D2177}" destId="{0E3A3A8D-21A8-2B46-BB44-562D807BB102}" srcOrd="10" destOrd="0" presId="urn:microsoft.com/office/officeart/2005/8/layout/hChevron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B3D5752B-FB99-D844-B706-339B7EA20E43}" type="doc">
      <dgm:prSet loTypeId="urn:microsoft.com/office/officeart/2005/8/layout/hChevron3" loCatId="" qsTypeId="urn:microsoft.com/office/officeart/2005/8/quickstyle/simple3" qsCatId="simple" csTypeId="urn:microsoft.com/office/officeart/2005/8/colors/accent1_2" csCatId="accent1" phldr="1"/>
      <dgm:spPr/>
    </dgm:pt>
    <dgm:pt modelId="{BD4B89B6-4D55-AE42-BE49-0D464FD2029A}">
      <dgm:prSet phldrT="[Text]"/>
      <dgm:spPr>
        <a:solidFill>
          <a:schemeClr val="accent1">
            <a:lumMod val="40000"/>
            <a:lumOff val="60000"/>
          </a:schemeClr>
        </a:solidFill>
      </dgm:spPr>
      <dgm:t>
        <a:bodyPr/>
        <a:lstStyle/>
        <a:p>
          <a:r>
            <a:rPr lang="en-GB" dirty="0"/>
            <a:t>SFMS</a:t>
          </a:r>
        </a:p>
      </dgm:t>
    </dgm:pt>
    <dgm:pt modelId="{45EBFDA8-5C7A-664B-B7E6-79876E23D2C0}" type="parTrans" cxnId="{9CDC41C1-131D-1D47-9A16-00C9A11DA21E}">
      <dgm:prSet/>
      <dgm:spPr/>
      <dgm:t>
        <a:bodyPr/>
        <a:lstStyle/>
        <a:p>
          <a:endParaRPr lang="en-GB"/>
        </a:p>
      </dgm:t>
    </dgm:pt>
    <dgm:pt modelId="{CA2F65BF-7B98-CF49-91EF-657E01DDB0DF}" type="sibTrans" cxnId="{9CDC41C1-131D-1D47-9A16-00C9A11DA21E}">
      <dgm:prSet/>
      <dgm:spPr/>
      <dgm:t>
        <a:bodyPr/>
        <a:lstStyle/>
        <a:p>
          <a:endParaRPr lang="en-GB"/>
        </a:p>
      </dgm:t>
    </dgm:pt>
    <dgm:pt modelId="{DA9D9E7C-3D01-9C4E-9E5D-D5193C1B4EA3}">
      <dgm:prSet phldrT="[Text]"/>
      <dgm:spPr>
        <a:solidFill>
          <a:schemeClr val="accent1">
            <a:lumMod val="40000"/>
            <a:lumOff val="60000"/>
          </a:schemeClr>
        </a:solidFill>
      </dgm:spPr>
      <dgm:t>
        <a:bodyPr/>
        <a:lstStyle/>
        <a:p>
          <a:r>
            <a:rPr lang="en-GB" dirty="0"/>
            <a:t>DATA</a:t>
          </a:r>
        </a:p>
      </dgm:t>
    </dgm:pt>
    <dgm:pt modelId="{7BFE8418-24D5-7F44-AEB3-A345B42D96C9}" type="parTrans" cxnId="{77B5F390-3165-EE4C-8A89-897FABDEB1B4}">
      <dgm:prSet/>
      <dgm:spPr/>
      <dgm:t>
        <a:bodyPr/>
        <a:lstStyle/>
        <a:p>
          <a:endParaRPr lang="en-GB"/>
        </a:p>
      </dgm:t>
    </dgm:pt>
    <dgm:pt modelId="{D8D67A03-1188-E54B-B2DE-7A0A4A2F155F}" type="sibTrans" cxnId="{77B5F390-3165-EE4C-8A89-897FABDEB1B4}">
      <dgm:prSet/>
      <dgm:spPr/>
      <dgm:t>
        <a:bodyPr/>
        <a:lstStyle/>
        <a:p>
          <a:endParaRPr lang="en-GB"/>
        </a:p>
      </dgm:t>
    </dgm:pt>
    <dgm:pt modelId="{186256AE-ADA0-DF4F-9503-DFAA8AB597A6}">
      <dgm:prSet phldrT="[Text]"/>
      <dgm:spPr>
        <a:solidFill>
          <a:schemeClr val="accent1">
            <a:lumMod val="40000"/>
            <a:lumOff val="60000"/>
          </a:schemeClr>
        </a:solidFill>
      </dgm:spPr>
      <dgm:t>
        <a:bodyPr/>
        <a:lstStyle/>
        <a:p>
          <a:r>
            <a:rPr lang="en-GB" dirty="0"/>
            <a:t>SEDs</a:t>
          </a:r>
        </a:p>
      </dgm:t>
    </dgm:pt>
    <dgm:pt modelId="{B62FED18-0DB7-6B40-BD28-724A1A02C6B1}" type="parTrans" cxnId="{E5BAC376-ED13-964C-9193-D6854AABF368}">
      <dgm:prSet/>
      <dgm:spPr/>
      <dgm:t>
        <a:bodyPr/>
        <a:lstStyle/>
        <a:p>
          <a:endParaRPr lang="en-GB"/>
        </a:p>
      </dgm:t>
    </dgm:pt>
    <dgm:pt modelId="{CEA72B9B-0C81-EE49-B668-BA89281CC7E4}" type="sibTrans" cxnId="{E5BAC376-ED13-964C-9193-D6854AABF368}">
      <dgm:prSet/>
      <dgm:spPr/>
      <dgm:t>
        <a:bodyPr/>
        <a:lstStyle/>
        <a:p>
          <a:endParaRPr lang="en-GB"/>
        </a:p>
      </dgm:t>
    </dgm:pt>
    <dgm:pt modelId="{30435E09-D9A8-524E-B226-1A7EDB1B2DC6}">
      <dgm:prSet phldrT="[Text]"/>
      <dgm:spPr>
        <a:solidFill>
          <a:schemeClr val="accent1">
            <a:lumMod val="40000"/>
            <a:lumOff val="60000"/>
          </a:schemeClr>
        </a:solidFill>
      </dgm:spPr>
      <dgm:t>
        <a:bodyPr/>
        <a:lstStyle/>
        <a:p>
          <a:r>
            <a:rPr lang="en-GB" dirty="0"/>
            <a:t>MS</a:t>
          </a:r>
        </a:p>
      </dgm:t>
    </dgm:pt>
    <dgm:pt modelId="{12274014-51B1-834C-9AB5-C0CE7BDA0A37}" type="parTrans" cxnId="{2DF2FFEC-9429-1949-8C2D-0FB5B9AD2D79}">
      <dgm:prSet/>
      <dgm:spPr/>
      <dgm:t>
        <a:bodyPr/>
        <a:lstStyle/>
        <a:p>
          <a:endParaRPr lang="en-GB"/>
        </a:p>
      </dgm:t>
    </dgm:pt>
    <dgm:pt modelId="{9F87BD47-EA45-EB49-BA31-DB8517E4DA60}" type="sibTrans" cxnId="{2DF2FFEC-9429-1949-8C2D-0FB5B9AD2D79}">
      <dgm:prSet/>
      <dgm:spPr/>
      <dgm:t>
        <a:bodyPr/>
        <a:lstStyle/>
        <a:p>
          <a:endParaRPr lang="en-GB"/>
        </a:p>
      </dgm:t>
    </dgm:pt>
    <dgm:pt modelId="{66BC15CB-ABF0-174E-844D-ED4C6B50C2FF}">
      <dgm:prSet phldrT="[Text]"/>
      <dgm:spPr>
        <a:solidFill>
          <a:schemeClr val="accent1">
            <a:lumMod val="40000"/>
            <a:lumOff val="60000"/>
          </a:schemeClr>
        </a:solidFill>
      </dgm:spPr>
      <dgm:t>
        <a:bodyPr/>
        <a:lstStyle/>
        <a:p>
          <a:r>
            <a:rPr lang="en-GB" dirty="0"/>
            <a:t>RESULTS</a:t>
          </a:r>
        </a:p>
      </dgm:t>
    </dgm:pt>
    <dgm:pt modelId="{928E02BC-5186-9A4E-9BC8-0938E8B936BC}" type="parTrans" cxnId="{6992F77F-59B7-E846-9E35-5ABA2B887B05}">
      <dgm:prSet/>
      <dgm:spPr/>
      <dgm:t>
        <a:bodyPr/>
        <a:lstStyle/>
        <a:p>
          <a:endParaRPr lang="en-GB"/>
        </a:p>
      </dgm:t>
    </dgm:pt>
    <dgm:pt modelId="{2CB7CB52-58E9-F847-8916-466DFE5222E5}" type="sibTrans" cxnId="{6992F77F-59B7-E846-9E35-5ABA2B887B05}">
      <dgm:prSet/>
      <dgm:spPr/>
      <dgm:t>
        <a:bodyPr/>
        <a:lstStyle/>
        <a:p>
          <a:endParaRPr lang="en-GB"/>
        </a:p>
      </dgm:t>
    </dgm:pt>
    <dgm:pt modelId="{921EA737-DB2C-0646-86C5-B163D9148E29}">
      <dgm:prSet phldrT="[Text]"/>
      <dgm:spPr>
        <a:solidFill>
          <a:schemeClr val="accent1">
            <a:lumMod val="40000"/>
            <a:lumOff val="60000"/>
          </a:schemeClr>
        </a:solidFill>
      </dgm:spPr>
      <dgm:t>
        <a:bodyPr/>
        <a:lstStyle/>
        <a:p>
          <a:r>
            <a:rPr lang="en-GB" dirty="0"/>
            <a:t>CONCLUSION</a:t>
          </a:r>
        </a:p>
      </dgm:t>
    </dgm:pt>
    <dgm:pt modelId="{ECD25B43-D91F-0E45-AE03-FC0BEBD43498}" type="parTrans" cxnId="{46DADCE5-B83D-7449-9819-C3CA8F1CEF36}">
      <dgm:prSet/>
      <dgm:spPr/>
      <dgm:t>
        <a:bodyPr/>
        <a:lstStyle/>
        <a:p>
          <a:endParaRPr lang="en-GB"/>
        </a:p>
      </dgm:t>
    </dgm:pt>
    <dgm:pt modelId="{CBFE6BF0-4AF9-BA4B-A91E-E2F89644B0AE}" type="sibTrans" cxnId="{46DADCE5-B83D-7449-9819-C3CA8F1CEF36}">
      <dgm:prSet/>
      <dgm:spPr/>
      <dgm:t>
        <a:bodyPr/>
        <a:lstStyle/>
        <a:p>
          <a:endParaRPr lang="en-GB"/>
        </a:p>
      </dgm:t>
    </dgm:pt>
    <dgm:pt modelId="{DA47EAF5-3647-9D48-A88E-6BE9529D2177}" type="pres">
      <dgm:prSet presAssocID="{B3D5752B-FB99-D844-B706-339B7EA20E43}" presName="Name0" presStyleCnt="0">
        <dgm:presLayoutVars>
          <dgm:dir/>
          <dgm:resizeHandles val="exact"/>
        </dgm:presLayoutVars>
      </dgm:prSet>
      <dgm:spPr/>
    </dgm:pt>
    <dgm:pt modelId="{D508E7C8-2E29-CB41-9624-3A3B2B231C19}" type="pres">
      <dgm:prSet presAssocID="{BD4B89B6-4D55-AE42-BE49-0D464FD2029A}" presName="parTxOnly" presStyleLbl="node1" presStyleIdx="0" presStyleCnt="6">
        <dgm:presLayoutVars>
          <dgm:bulletEnabled val="1"/>
        </dgm:presLayoutVars>
      </dgm:prSet>
      <dgm:spPr/>
    </dgm:pt>
    <dgm:pt modelId="{76D5A8FF-9BE0-0041-8C09-C0D0552EB894}" type="pres">
      <dgm:prSet presAssocID="{CA2F65BF-7B98-CF49-91EF-657E01DDB0DF}" presName="parSpace" presStyleCnt="0"/>
      <dgm:spPr/>
    </dgm:pt>
    <dgm:pt modelId="{70FCE1FB-10EE-3D4D-B9A7-7D5DD21F77A7}" type="pres">
      <dgm:prSet presAssocID="{DA9D9E7C-3D01-9C4E-9E5D-D5193C1B4EA3}" presName="parTxOnly" presStyleLbl="node1" presStyleIdx="1" presStyleCnt="6">
        <dgm:presLayoutVars>
          <dgm:bulletEnabled val="1"/>
        </dgm:presLayoutVars>
      </dgm:prSet>
      <dgm:spPr/>
    </dgm:pt>
    <dgm:pt modelId="{E0B681A3-C8F3-BB41-822D-5D827C008F68}" type="pres">
      <dgm:prSet presAssocID="{D8D67A03-1188-E54B-B2DE-7A0A4A2F155F}" presName="parSpace" presStyleCnt="0"/>
      <dgm:spPr/>
    </dgm:pt>
    <dgm:pt modelId="{3720D977-9F7D-9644-85D0-BDF5362FEADB}" type="pres">
      <dgm:prSet presAssocID="{186256AE-ADA0-DF4F-9503-DFAA8AB597A6}" presName="parTxOnly" presStyleLbl="node1" presStyleIdx="2" presStyleCnt="6">
        <dgm:presLayoutVars>
          <dgm:bulletEnabled val="1"/>
        </dgm:presLayoutVars>
      </dgm:prSet>
      <dgm:spPr/>
    </dgm:pt>
    <dgm:pt modelId="{FEF1194F-3840-1A4E-B990-84E7F985567A}" type="pres">
      <dgm:prSet presAssocID="{CEA72B9B-0C81-EE49-B668-BA89281CC7E4}" presName="parSpace" presStyleCnt="0"/>
      <dgm:spPr/>
    </dgm:pt>
    <dgm:pt modelId="{6614DC08-CDE0-D14C-B4DC-FE32BCFE5DF2}" type="pres">
      <dgm:prSet presAssocID="{30435E09-D9A8-524E-B226-1A7EDB1B2DC6}" presName="parTxOnly" presStyleLbl="node1" presStyleIdx="3" presStyleCnt="6">
        <dgm:presLayoutVars>
          <dgm:bulletEnabled val="1"/>
        </dgm:presLayoutVars>
      </dgm:prSet>
      <dgm:spPr/>
    </dgm:pt>
    <dgm:pt modelId="{64D982A6-EFB6-F94D-99BD-1305466D2121}" type="pres">
      <dgm:prSet presAssocID="{9F87BD47-EA45-EB49-BA31-DB8517E4DA60}" presName="parSpace" presStyleCnt="0"/>
      <dgm:spPr/>
    </dgm:pt>
    <dgm:pt modelId="{414F5109-C676-CD4C-994A-328EE78DD6B6}" type="pres">
      <dgm:prSet presAssocID="{66BC15CB-ABF0-174E-844D-ED4C6B50C2FF}" presName="parTxOnly" presStyleLbl="node1" presStyleIdx="4" presStyleCnt="6">
        <dgm:presLayoutVars>
          <dgm:bulletEnabled val="1"/>
        </dgm:presLayoutVars>
      </dgm:prSet>
      <dgm:spPr/>
    </dgm:pt>
    <dgm:pt modelId="{118C9EA1-8A50-9D42-86F0-6758FFD8B235}" type="pres">
      <dgm:prSet presAssocID="{2CB7CB52-58E9-F847-8916-466DFE5222E5}" presName="parSpace" presStyleCnt="0"/>
      <dgm:spPr/>
    </dgm:pt>
    <dgm:pt modelId="{0E3A3A8D-21A8-2B46-BB44-562D807BB102}" type="pres">
      <dgm:prSet presAssocID="{921EA737-DB2C-0646-86C5-B163D9148E29}" presName="parTxOnly" presStyleLbl="node1" presStyleIdx="5" presStyleCnt="6">
        <dgm:presLayoutVars>
          <dgm:bulletEnabled val="1"/>
        </dgm:presLayoutVars>
      </dgm:prSet>
      <dgm:spPr/>
    </dgm:pt>
  </dgm:ptLst>
  <dgm:cxnLst>
    <dgm:cxn modelId="{EB24F42A-7D90-4F44-816E-E00103623D4C}" type="presOf" srcId="{BD4B89B6-4D55-AE42-BE49-0D464FD2029A}" destId="{D508E7C8-2E29-CB41-9624-3A3B2B231C19}" srcOrd="0" destOrd="0" presId="urn:microsoft.com/office/officeart/2005/8/layout/hChevron3"/>
    <dgm:cxn modelId="{65412232-99DC-864E-862F-40DD96E09ED6}" type="presOf" srcId="{B3D5752B-FB99-D844-B706-339B7EA20E43}" destId="{DA47EAF5-3647-9D48-A88E-6BE9529D2177}" srcOrd="0" destOrd="0" presId="urn:microsoft.com/office/officeart/2005/8/layout/hChevron3"/>
    <dgm:cxn modelId="{ACB32B61-F38F-6D44-8BED-CE7441387C82}" type="presOf" srcId="{921EA737-DB2C-0646-86C5-B163D9148E29}" destId="{0E3A3A8D-21A8-2B46-BB44-562D807BB102}" srcOrd="0" destOrd="0" presId="urn:microsoft.com/office/officeart/2005/8/layout/hChevron3"/>
    <dgm:cxn modelId="{E5BAC376-ED13-964C-9193-D6854AABF368}" srcId="{B3D5752B-FB99-D844-B706-339B7EA20E43}" destId="{186256AE-ADA0-DF4F-9503-DFAA8AB597A6}" srcOrd="2" destOrd="0" parTransId="{B62FED18-0DB7-6B40-BD28-724A1A02C6B1}" sibTransId="{CEA72B9B-0C81-EE49-B668-BA89281CC7E4}"/>
    <dgm:cxn modelId="{6992F77F-59B7-E846-9E35-5ABA2B887B05}" srcId="{B3D5752B-FB99-D844-B706-339B7EA20E43}" destId="{66BC15CB-ABF0-174E-844D-ED4C6B50C2FF}" srcOrd="4" destOrd="0" parTransId="{928E02BC-5186-9A4E-9BC8-0938E8B936BC}" sibTransId="{2CB7CB52-58E9-F847-8916-466DFE5222E5}"/>
    <dgm:cxn modelId="{C43C0C85-AD2F-5E4E-9D2A-0CB3F9C1B24D}" type="presOf" srcId="{186256AE-ADA0-DF4F-9503-DFAA8AB597A6}" destId="{3720D977-9F7D-9644-85D0-BDF5362FEADB}" srcOrd="0" destOrd="0" presId="urn:microsoft.com/office/officeart/2005/8/layout/hChevron3"/>
    <dgm:cxn modelId="{77B5F390-3165-EE4C-8A89-897FABDEB1B4}" srcId="{B3D5752B-FB99-D844-B706-339B7EA20E43}" destId="{DA9D9E7C-3D01-9C4E-9E5D-D5193C1B4EA3}" srcOrd="1" destOrd="0" parTransId="{7BFE8418-24D5-7F44-AEB3-A345B42D96C9}" sibTransId="{D8D67A03-1188-E54B-B2DE-7A0A4A2F155F}"/>
    <dgm:cxn modelId="{3EF0F7BA-3367-7349-BBD7-7DB8C65264E7}" type="presOf" srcId="{66BC15CB-ABF0-174E-844D-ED4C6B50C2FF}" destId="{414F5109-C676-CD4C-994A-328EE78DD6B6}" srcOrd="0" destOrd="0" presId="urn:microsoft.com/office/officeart/2005/8/layout/hChevron3"/>
    <dgm:cxn modelId="{9CDC41C1-131D-1D47-9A16-00C9A11DA21E}" srcId="{B3D5752B-FB99-D844-B706-339B7EA20E43}" destId="{BD4B89B6-4D55-AE42-BE49-0D464FD2029A}" srcOrd="0" destOrd="0" parTransId="{45EBFDA8-5C7A-664B-B7E6-79876E23D2C0}" sibTransId="{CA2F65BF-7B98-CF49-91EF-657E01DDB0DF}"/>
    <dgm:cxn modelId="{CF6E52DB-DD6B-6C49-A2FE-8FC5D9FAAAAD}" type="presOf" srcId="{30435E09-D9A8-524E-B226-1A7EDB1B2DC6}" destId="{6614DC08-CDE0-D14C-B4DC-FE32BCFE5DF2}" srcOrd="0" destOrd="0" presId="urn:microsoft.com/office/officeart/2005/8/layout/hChevron3"/>
    <dgm:cxn modelId="{46DADCE5-B83D-7449-9819-C3CA8F1CEF36}" srcId="{B3D5752B-FB99-D844-B706-339B7EA20E43}" destId="{921EA737-DB2C-0646-86C5-B163D9148E29}" srcOrd="5" destOrd="0" parTransId="{ECD25B43-D91F-0E45-AE03-FC0BEBD43498}" sibTransId="{CBFE6BF0-4AF9-BA4B-A91E-E2F89644B0AE}"/>
    <dgm:cxn modelId="{997092E9-84D1-6B4E-B8C5-45047712B58B}" type="presOf" srcId="{DA9D9E7C-3D01-9C4E-9E5D-D5193C1B4EA3}" destId="{70FCE1FB-10EE-3D4D-B9A7-7D5DD21F77A7}" srcOrd="0" destOrd="0" presId="urn:microsoft.com/office/officeart/2005/8/layout/hChevron3"/>
    <dgm:cxn modelId="{2DF2FFEC-9429-1949-8C2D-0FB5B9AD2D79}" srcId="{B3D5752B-FB99-D844-B706-339B7EA20E43}" destId="{30435E09-D9A8-524E-B226-1A7EDB1B2DC6}" srcOrd="3" destOrd="0" parTransId="{12274014-51B1-834C-9AB5-C0CE7BDA0A37}" sibTransId="{9F87BD47-EA45-EB49-BA31-DB8517E4DA60}"/>
    <dgm:cxn modelId="{C5261E3E-E443-A947-BDEC-526B238BCEDB}" type="presParOf" srcId="{DA47EAF5-3647-9D48-A88E-6BE9529D2177}" destId="{D508E7C8-2E29-CB41-9624-3A3B2B231C19}" srcOrd="0" destOrd="0" presId="urn:microsoft.com/office/officeart/2005/8/layout/hChevron3"/>
    <dgm:cxn modelId="{3D21F589-B409-CD4A-BF46-15403FCA3927}" type="presParOf" srcId="{DA47EAF5-3647-9D48-A88E-6BE9529D2177}" destId="{76D5A8FF-9BE0-0041-8C09-C0D0552EB894}" srcOrd="1" destOrd="0" presId="urn:microsoft.com/office/officeart/2005/8/layout/hChevron3"/>
    <dgm:cxn modelId="{D8D5AE18-A1E6-E849-92F2-0A6A05ACD0B8}" type="presParOf" srcId="{DA47EAF5-3647-9D48-A88E-6BE9529D2177}" destId="{70FCE1FB-10EE-3D4D-B9A7-7D5DD21F77A7}" srcOrd="2" destOrd="0" presId="urn:microsoft.com/office/officeart/2005/8/layout/hChevron3"/>
    <dgm:cxn modelId="{D9B4675F-947D-EF44-B94F-8F27CDB6C97B}" type="presParOf" srcId="{DA47EAF5-3647-9D48-A88E-6BE9529D2177}" destId="{E0B681A3-C8F3-BB41-822D-5D827C008F68}" srcOrd="3" destOrd="0" presId="urn:microsoft.com/office/officeart/2005/8/layout/hChevron3"/>
    <dgm:cxn modelId="{EAB5288D-D6D8-3143-B33B-04105B4E32F1}" type="presParOf" srcId="{DA47EAF5-3647-9D48-A88E-6BE9529D2177}" destId="{3720D977-9F7D-9644-85D0-BDF5362FEADB}" srcOrd="4" destOrd="0" presId="urn:microsoft.com/office/officeart/2005/8/layout/hChevron3"/>
    <dgm:cxn modelId="{98AA5AD5-45D4-F748-8484-3A1D73D0E93E}" type="presParOf" srcId="{DA47EAF5-3647-9D48-A88E-6BE9529D2177}" destId="{FEF1194F-3840-1A4E-B990-84E7F985567A}" srcOrd="5" destOrd="0" presId="urn:microsoft.com/office/officeart/2005/8/layout/hChevron3"/>
    <dgm:cxn modelId="{A2C91E6F-5775-7842-9464-37AFEF2843CE}" type="presParOf" srcId="{DA47EAF5-3647-9D48-A88E-6BE9529D2177}" destId="{6614DC08-CDE0-D14C-B4DC-FE32BCFE5DF2}" srcOrd="6" destOrd="0" presId="urn:microsoft.com/office/officeart/2005/8/layout/hChevron3"/>
    <dgm:cxn modelId="{55B0AC2D-A4E6-B648-B8CC-1D4F014397A8}" type="presParOf" srcId="{DA47EAF5-3647-9D48-A88E-6BE9529D2177}" destId="{64D982A6-EFB6-F94D-99BD-1305466D2121}" srcOrd="7" destOrd="0" presId="urn:microsoft.com/office/officeart/2005/8/layout/hChevron3"/>
    <dgm:cxn modelId="{8E7C6FD9-6D1F-A046-9F0B-84195A210D35}" type="presParOf" srcId="{DA47EAF5-3647-9D48-A88E-6BE9529D2177}" destId="{414F5109-C676-CD4C-994A-328EE78DD6B6}" srcOrd="8" destOrd="0" presId="urn:microsoft.com/office/officeart/2005/8/layout/hChevron3"/>
    <dgm:cxn modelId="{69D0C466-28B2-ED45-8FB6-98F7F0077929}" type="presParOf" srcId="{DA47EAF5-3647-9D48-A88E-6BE9529D2177}" destId="{118C9EA1-8A50-9D42-86F0-6758FFD8B235}" srcOrd="9" destOrd="0" presId="urn:microsoft.com/office/officeart/2005/8/layout/hChevron3"/>
    <dgm:cxn modelId="{959ECF06-5F56-5245-843B-DCF341DECF76}" type="presParOf" srcId="{DA47EAF5-3647-9D48-A88E-6BE9529D2177}" destId="{0E3A3A8D-21A8-2B46-BB44-562D807BB102}" srcOrd="10"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3D5752B-FB99-D844-B706-339B7EA20E43}" type="doc">
      <dgm:prSet loTypeId="urn:microsoft.com/office/officeart/2005/8/layout/hChevron3" loCatId="" qsTypeId="urn:microsoft.com/office/officeart/2005/8/quickstyle/simple3" qsCatId="simple" csTypeId="urn:microsoft.com/office/officeart/2005/8/colors/accent1_2" csCatId="accent1" phldr="1"/>
      <dgm:spPr/>
    </dgm:pt>
    <dgm:pt modelId="{BD4B89B6-4D55-AE42-BE49-0D464FD2029A}">
      <dgm:prSet phldrT="[Text]"/>
      <dgm:spPr>
        <a:solidFill>
          <a:schemeClr val="accent6">
            <a:lumMod val="40000"/>
            <a:lumOff val="60000"/>
          </a:schemeClr>
        </a:solidFill>
      </dgm:spPr>
      <dgm:t>
        <a:bodyPr/>
        <a:lstStyle/>
        <a:p>
          <a:r>
            <a:rPr lang="en-GB" dirty="0"/>
            <a:t>SFMS</a:t>
          </a:r>
        </a:p>
      </dgm:t>
    </dgm:pt>
    <dgm:pt modelId="{45EBFDA8-5C7A-664B-B7E6-79876E23D2C0}" type="parTrans" cxnId="{9CDC41C1-131D-1D47-9A16-00C9A11DA21E}">
      <dgm:prSet/>
      <dgm:spPr/>
      <dgm:t>
        <a:bodyPr/>
        <a:lstStyle/>
        <a:p>
          <a:endParaRPr lang="en-GB"/>
        </a:p>
      </dgm:t>
    </dgm:pt>
    <dgm:pt modelId="{CA2F65BF-7B98-CF49-91EF-657E01DDB0DF}" type="sibTrans" cxnId="{9CDC41C1-131D-1D47-9A16-00C9A11DA21E}">
      <dgm:prSet/>
      <dgm:spPr/>
      <dgm:t>
        <a:bodyPr/>
        <a:lstStyle/>
        <a:p>
          <a:endParaRPr lang="en-GB"/>
        </a:p>
      </dgm:t>
    </dgm:pt>
    <dgm:pt modelId="{DA9D9E7C-3D01-9C4E-9E5D-D5193C1B4EA3}">
      <dgm:prSet phldrT="[Text]"/>
      <dgm:spPr>
        <a:solidFill>
          <a:schemeClr val="accent1">
            <a:lumMod val="40000"/>
            <a:lumOff val="60000"/>
          </a:schemeClr>
        </a:solidFill>
      </dgm:spPr>
      <dgm:t>
        <a:bodyPr/>
        <a:lstStyle/>
        <a:p>
          <a:r>
            <a:rPr lang="en-GB" dirty="0"/>
            <a:t>DATA</a:t>
          </a:r>
        </a:p>
      </dgm:t>
    </dgm:pt>
    <dgm:pt modelId="{7BFE8418-24D5-7F44-AEB3-A345B42D96C9}" type="parTrans" cxnId="{77B5F390-3165-EE4C-8A89-897FABDEB1B4}">
      <dgm:prSet/>
      <dgm:spPr/>
      <dgm:t>
        <a:bodyPr/>
        <a:lstStyle/>
        <a:p>
          <a:endParaRPr lang="en-GB"/>
        </a:p>
      </dgm:t>
    </dgm:pt>
    <dgm:pt modelId="{D8D67A03-1188-E54B-B2DE-7A0A4A2F155F}" type="sibTrans" cxnId="{77B5F390-3165-EE4C-8A89-897FABDEB1B4}">
      <dgm:prSet/>
      <dgm:spPr/>
      <dgm:t>
        <a:bodyPr/>
        <a:lstStyle/>
        <a:p>
          <a:endParaRPr lang="en-GB"/>
        </a:p>
      </dgm:t>
    </dgm:pt>
    <dgm:pt modelId="{186256AE-ADA0-DF4F-9503-DFAA8AB597A6}">
      <dgm:prSet phldrT="[Text]"/>
      <dgm:spPr>
        <a:solidFill>
          <a:schemeClr val="accent1">
            <a:lumMod val="40000"/>
            <a:lumOff val="60000"/>
          </a:schemeClr>
        </a:solidFill>
      </dgm:spPr>
      <dgm:t>
        <a:bodyPr/>
        <a:lstStyle/>
        <a:p>
          <a:r>
            <a:rPr lang="en-GB" dirty="0"/>
            <a:t>SEDs</a:t>
          </a:r>
        </a:p>
      </dgm:t>
    </dgm:pt>
    <dgm:pt modelId="{B62FED18-0DB7-6B40-BD28-724A1A02C6B1}" type="parTrans" cxnId="{E5BAC376-ED13-964C-9193-D6854AABF368}">
      <dgm:prSet/>
      <dgm:spPr/>
      <dgm:t>
        <a:bodyPr/>
        <a:lstStyle/>
        <a:p>
          <a:endParaRPr lang="en-GB"/>
        </a:p>
      </dgm:t>
    </dgm:pt>
    <dgm:pt modelId="{CEA72B9B-0C81-EE49-B668-BA89281CC7E4}" type="sibTrans" cxnId="{E5BAC376-ED13-964C-9193-D6854AABF368}">
      <dgm:prSet/>
      <dgm:spPr/>
      <dgm:t>
        <a:bodyPr/>
        <a:lstStyle/>
        <a:p>
          <a:endParaRPr lang="en-GB"/>
        </a:p>
      </dgm:t>
    </dgm:pt>
    <dgm:pt modelId="{30435E09-D9A8-524E-B226-1A7EDB1B2DC6}">
      <dgm:prSet phldrT="[Text]"/>
      <dgm:spPr>
        <a:solidFill>
          <a:schemeClr val="accent1">
            <a:lumMod val="40000"/>
            <a:lumOff val="60000"/>
          </a:schemeClr>
        </a:solidFill>
      </dgm:spPr>
      <dgm:t>
        <a:bodyPr/>
        <a:lstStyle/>
        <a:p>
          <a:r>
            <a:rPr lang="en-GB" dirty="0"/>
            <a:t>MS</a:t>
          </a:r>
        </a:p>
      </dgm:t>
    </dgm:pt>
    <dgm:pt modelId="{12274014-51B1-834C-9AB5-C0CE7BDA0A37}" type="parTrans" cxnId="{2DF2FFEC-9429-1949-8C2D-0FB5B9AD2D79}">
      <dgm:prSet/>
      <dgm:spPr/>
      <dgm:t>
        <a:bodyPr/>
        <a:lstStyle/>
        <a:p>
          <a:endParaRPr lang="en-GB"/>
        </a:p>
      </dgm:t>
    </dgm:pt>
    <dgm:pt modelId="{9F87BD47-EA45-EB49-BA31-DB8517E4DA60}" type="sibTrans" cxnId="{2DF2FFEC-9429-1949-8C2D-0FB5B9AD2D79}">
      <dgm:prSet/>
      <dgm:spPr/>
      <dgm:t>
        <a:bodyPr/>
        <a:lstStyle/>
        <a:p>
          <a:endParaRPr lang="en-GB"/>
        </a:p>
      </dgm:t>
    </dgm:pt>
    <dgm:pt modelId="{66BC15CB-ABF0-174E-844D-ED4C6B50C2FF}">
      <dgm:prSet phldrT="[Text]"/>
      <dgm:spPr>
        <a:solidFill>
          <a:schemeClr val="accent1">
            <a:lumMod val="40000"/>
            <a:lumOff val="60000"/>
          </a:schemeClr>
        </a:solidFill>
      </dgm:spPr>
      <dgm:t>
        <a:bodyPr/>
        <a:lstStyle/>
        <a:p>
          <a:r>
            <a:rPr lang="en-GB" dirty="0"/>
            <a:t>RESULTS</a:t>
          </a:r>
        </a:p>
      </dgm:t>
    </dgm:pt>
    <dgm:pt modelId="{928E02BC-5186-9A4E-9BC8-0938E8B936BC}" type="parTrans" cxnId="{6992F77F-59B7-E846-9E35-5ABA2B887B05}">
      <dgm:prSet/>
      <dgm:spPr/>
      <dgm:t>
        <a:bodyPr/>
        <a:lstStyle/>
        <a:p>
          <a:endParaRPr lang="en-GB"/>
        </a:p>
      </dgm:t>
    </dgm:pt>
    <dgm:pt modelId="{2CB7CB52-58E9-F847-8916-466DFE5222E5}" type="sibTrans" cxnId="{6992F77F-59B7-E846-9E35-5ABA2B887B05}">
      <dgm:prSet/>
      <dgm:spPr/>
      <dgm:t>
        <a:bodyPr/>
        <a:lstStyle/>
        <a:p>
          <a:endParaRPr lang="en-GB"/>
        </a:p>
      </dgm:t>
    </dgm:pt>
    <dgm:pt modelId="{921EA737-DB2C-0646-86C5-B163D9148E29}">
      <dgm:prSet phldrT="[Text]"/>
      <dgm:spPr>
        <a:solidFill>
          <a:schemeClr val="accent1">
            <a:lumMod val="40000"/>
            <a:lumOff val="60000"/>
          </a:schemeClr>
        </a:solidFill>
      </dgm:spPr>
      <dgm:t>
        <a:bodyPr/>
        <a:lstStyle/>
        <a:p>
          <a:r>
            <a:rPr lang="en-GB" dirty="0"/>
            <a:t>CONCLUSION</a:t>
          </a:r>
        </a:p>
      </dgm:t>
    </dgm:pt>
    <dgm:pt modelId="{ECD25B43-D91F-0E45-AE03-FC0BEBD43498}" type="parTrans" cxnId="{46DADCE5-B83D-7449-9819-C3CA8F1CEF36}">
      <dgm:prSet/>
      <dgm:spPr/>
      <dgm:t>
        <a:bodyPr/>
        <a:lstStyle/>
        <a:p>
          <a:endParaRPr lang="en-GB"/>
        </a:p>
      </dgm:t>
    </dgm:pt>
    <dgm:pt modelId="{CBFE6BF0-4AF9-BA4B-A91E-E2F89644B0AE}" type="sibTrans" cxnId="{46DADCE5-B83D-7449-9819-C3CA8F1CEF36}">
      <dgm:prSet/>
      <dgm:spPr/>
      <dgm:t>
        <a:bodyPr/>
        <a:lstStyle/>
        <a:p>
          <a:endParaRPr lang="en-GB"/>
        </a:p>
      </dgm:t>
    </dgm:pt>
    <dgm:pt modelId="{DA47EAF5-3647-9D48-A88E-6BE9529D2177}" type="pres">
      <dgm:prSet presAssocID="{B3D5752B-FB99-D844-B706-339B7EA20E43}" presName="Name0" presStyleCnt="0">
        <dgm:presLayoutVars>
          <dgm:dir/>
          <dgm:resizeHandles val="exact"/>
        </dgm:presLayoutVars>
      </dgm:prSet>
      <dgm:spPr/>
    </dgm:pt>
    <dgm:pt modelId="{D508E7C8-2E29-CB41-9624-3A3B2B231C19}" type="pres">
      <dgm:prSet presAssocID="{BD4B89B6-4D55-AE42-BE49-0D464FD2029A}" presName="parTxOnly" presStyleLbl="node1" presStyleIdx="0" presStyleCnt="6">
        <dgm:presLayoutVars>
          <dgm:bulletEnabled val="1"/>
        </dgm:presLayoutVars>
      </dgm:prSet>
      <dgm:spPr/>
    </dgm:pt>
    <dgm:pt modelId="{76D5A8FF-9BE0-0041-8C09-C0D0552EB894}" type="pres">
      <dgm:prSet presAssocID="{CA2F65BF-7B98-CF49-91EF-657E01DDB0DF}" presName="parSpace" presStyleCnt="0"/>
      <dgm:spPr/>
    </dgm:pt>
    <dgm:pt modelId="{70FCE1FB-10EE-3D4D-B9A7-7D5DD21F77A7}" type="pres">
      <dgm:prSet presAssocID="{DA9D9E7C-3D01-9C4E-9E5D-D5193C1B4EA3}" presName="parTxOnly" presStyleLbl="node1" presStyleIdx="1" presStyleCnt="6">
        <dgm:presLayoutVars>
          <dgm:bulletEnabled val="1"/>
        </dgm:presLayoutVars>
      </dgm:prSet>
      <dgm:spPr/>
    </dgm:pt>
    <dgm:pt modelId="{E0B681A3-C8F3-BB41-822D-5D827C008F68}" type="pres">
      <dgm:prSet presAssocID="{D8D67A03-1188-E54B-B2DE-7A0A4A2F155F}" presName="parSpace" presStyleCnt="0"/>
      <dgm:spPr/>
    </dgm:pt>
    <dgm:pt modelId="{3720D977-9F7D-9644-85D0-BDF5362FEADB}" type="pres">
      <dgm:prSet presAssocID="{186256AE-ADA0-DF4F-9503-DFAA8AB597A6}" presName="parTxOnly" presStyleLbl="node1" presStyleIdx="2" presStyleCnt="6">
        <dgm:presLayoutVars>
          <dgm:bulletEnabled val="1"/>
        </dgm:presLayoutVars>
      </dgm:prSet>
      <dgm:spPr/>
    </dgm:pt>
    <dgm:pt modelId="{FEF1194F-3840-1A4E-B990-84E7F985567A}" type="pres">
      <dgm:prSet presAssocID="{CEA72B9B-0C81-EE49-B668-BA89281CC7E4}" presName="parSpace" presStyleCnt="0"/>
      <dgm:spPr/>
    </dgm:pt>
    <dgm:pt modelId="{6614DC08-CDE0-D14C-B4DC-FE32BCFE5DF2}" type="pres">
      <dgm:prSet presAssocID="{30435E09-D9A8-524E-B226-1A7EDB1B2DC6}" presName="parTxOnly" presStyleLbl="node1" presStyleIdx="3" presStyleCnt="6">
        <dgm:presLayoutVars>
          <dgm:bulletEnabled val="1"/>
        </dgm:presLayoutVars>
      </dgm:prSet>
      <dgm:spPr/>
    </dgm:pt>
    <dgm:pt modelId="{64D982A6-EFB6-F94D-99BD-1305466D2121}" type="pres">
      <dgm:prSet presAssocID="{9F87BD47-EA45-EB49-BA31-DB8517E4DA60}" presName="parSpace" presStyleCnt="0"/>
      <dgm:spPr/>
    </dgm:pt>
    <dgm:pt modelId="{414F5109-C676-CD4C-994A-328EE78DD6B6}" type="pres">
      <dgm:prSet presAssocID="{66BC15CB-ABF0-174E-844D-ED4C6B50C2FF}" presName="parTxOnly" presStyleLbl="node1" presStyleIdx="4" presStyleCnt="6">
        <dgm:presLayoutVars>
          <dgm:bulletEnabled val="1"/>
        </dgm:presLayoutVars>
      </dgm:prSet>
      <dgm:spPr/>
    </dgm:pt>
    <dgm:pt modelId="{118C9EA1-8A50-9D42-86F0-6758FFD8B235}" type="pres">
      <dgm:prSet presAssocID="{2CB7CB52-58E9-F847-8916-466DFE5222E5}" presName="parSpace" presStyleCnt="0"/>
      <dgm:spPr/>
    </dgm:pt>
    <dgm:pt modelId="{0E3A3A8D-21A8-2B46-BB44-562D807BB102}" type="pres">
      <dgm:prSet presAssocID="{921EA737-DB2C-0646-86C5-B163D9148E29}" presName="parTxOnly" presStyleLbl="node1" presStyleIdx="5" presStyleCnt="6">
        <dgm:presLayoutVars>
          <dgm:bulletEnabled val="1"/>
        </dgm:presLayoutVars>
      </dgm:prSet>
      <dgm:spPr/>
    </dgm:pt>
  </dgm:ptLst>
  <dgm:cxnLst>
    <dgm:cxn modelId="{EB24F42A-7D90-4F44-816E-E00103623D4C}" type="presOf" srcId="{BD4B89B6-4D55-AE42-BE49-0D464FD2029A}" destId="{D508E7C8-2E29-CB41-9624-3A3B2B231C19}" srcOrd="0" destOrd="0" presId="urn:microsoft.com/office/officeart/2005/8/layout/hChevron3"/>
    <dgm:cxn modelId="{65412232-99DC-864E-862F-40DD96E09ED6}" type="presOf" srcId="{B3D5752B-FB99-D844-B706-339B7EA20E43}" destId="{DA47EAF5-3647-9D48-A88E-6BE9529D2177}" srcOrd="0" destOrd="0" presId="urn:microsoft.com/office/officeart/2005/8/layout/hChevron3"/>
    <dgm:cxn modelId="{ACB32B61-F38F-6D44-8BED-CE7441387C82}" type="presOf" srcId="{921EA737-DB2C-0646-86C5-B163D9148E29}" destId="{0E3A3A8D-21A8-2B46-BB44-562D807BB102}" srcOrd="0" destOrd="0" presId="urn:microsoft.com/office/officeart/2005/8/layout/hChevron3"/>
    <dgm:cxn modelId="{E5BAC376-ED13-964C-9193-D6854AABF368}" srcId="{B3D5752B-FB99-D844-B706-339B7EA20E43}" destId="{186256AE-ADA0-DF4F-9503-DFAA8AB597A6}" srcOrd="2" destOrd="0" parTransId="{B62FED18-0DB7-6B40-BD28-724A1A02C6B1}" sibTransId="{CEA72B9B-0C81-EE49-B668-BA89281CC7E4}"/>
    <dgm:cxn modelId="{6992F77F-59B7-E846-9E35-5ABA2B887B05}" srcId="{B3D5752B-FB99-D844-B706-339B7EA20E43}" destId="{66BC15CB-ABF0-174E-844D-ED4C6B50C2FF}" srcOrd="4" destOrd="0" parTransId="{928E02BC-5186-9A4E-9BC8-0938E8B936BC}" sibTransId="{2CB7CB52-58E9-F847-8916-466DFE5222E5}"/>
    <dgm:cxn modelId="{C43C0C85-AD2F-5E4E-9D2A-0CB3F9C1B24D}" type="presOf" srcId="{186256AE-ADA0-DF4F-9503-DFAA8AB597A6}" destId="{3720D977-9F7D-9644-85D0-BDF5362FEADB}" srcOrd="0" destOrd="0" presId="urn:microsoft.com/office/officeart/2005/8/layout/hChevron3"/>
    <dgm:cxn modelId="{77B5F390-3165-EE4C-8A89-897FABDEB1B4}" srcId="{B3D5752B-FB99-D844-B706-339B7EA20E43}" destId="{DA9D9E7C-3D01-9C4E-9E5D-D5193C1B4EA3}" srcOrd="1" destOrd="0" parTransId="{7BFE8418-24D5-7F44-AEB3-A345B42D96C9}" sibTransId="{D8D67A03-1188-E54B-B2DE-7A0A4A2F155F}"/>
    <dgm:cxn modelId="{3EF0F7BA-3367-7349-BBD7-7DB8C65264E7}" type="presOf" srcId="{66BC15CB-ABF0-174E-844D-ED4C6B50C2FF}" destId="{414F5109-C676-CD4C-994A-328EE78DD6B6}" srcOrd="0" destOrd="0" presId="urn:microsoft.com/office/officeart/2005/8/layout/hChevron3"/>
    <dgm:cxn modelId="{9CDC41C1-131D-1D47-9A16-00C9A11DA21E}" srcId="{B3D5752B-FB99-D844-B706-339B7EA20E43}" destId="{BD4B89B6-4D55-AE42-BE49-0D464FD2029A}" srcOrd="0" destOrd="0" parTransId="{45EBFDA8-5C7A-664B-B7E6-79876E23D2C0}" sibTransId="{CA2F65BF-7B98-CF49-91EF-657E01DDB0DF}"/>
    <dgm:cxn modelId="{CF6E52DB-DD6B-6C49-A2FE-8FC5D9FAAAAD}" type="presOf" srcId="{30435E09-D9A8-524E-B226-1A7EDB1B2DC6}" destId="{6614DC08-CDE0-D14C-B4DC-FE32BCFE5DF2}" srcOrd="0" destOrd="0" presId="urn:microsoft.com/office/officeart/2005/8/layout/hChevron3"/>
    <dgm:cxn modelId="{46DADCE5-B83D-7449-9819-C3CA8F1CEF36}" srcId="{B3D5752B-FB99-D844-B706-339B7EA20E43}" destId="{921EA737-DB2C-0646-86C5-B163D9148E29}" srcOrd="5" destOrd="0" parTransId="{ECD25B43-D91F-0E45-AE03-FC0BEBD43498}" sibTransId="{CBFE6BF0-4AF9-BA4B-A91E-E2F89644B0AE}"/>
    <dgm:cxn modelId="{997092E9-84D1-6B4E-B8C5-45047712B58B}" type="presOf" srcId="{DA9D9E7C-3D01-9C4E-9E5D-D5193C1B4EA3}" destId="{70FCE1FB-10EE-3D4D-B9A7-7D5DD21F77A7}" srcOrd="0" destOrd="0" presId="urn:microsoft.com/office/officeart/2005/8/layout/hChevron3"/>
    <dgm:cxn modelId="{2DF2FFEC-9429-1949-8C2D-0FB5B9AD2D79}" srcId="{B3D5752B-FB99-D844-B706-339B7EA20E43}" destId="{30435E09-D9A8-524E-B226-1A7EDB1B2DC6}" srcOrd="3" destOrd="0" parTransId="{12274014-51B1-834C-9AB5-C0CE7BDA0A37}" sibTransId="{9F87BD47-EA45-EB49-BA31-DB8517E4DA60}"/>
    <dgm:cxn modelId="{C5261E3E-E443-A947-BDEC-526B238BCEDB}" type="presParOf" srcId="{DA47EAF5-3647-9D48-A88E-6BE9529D2177}" destId="{D508E7C8-2E29-CB41-9624-3A3B2B231C19}" srcOrd="0" destOrd="0" presId="urn:microsoft.com/office/officeart/2005/8/layout/hChevron3"/>
    <dgm:cxn modelId="{3D21F589-B409-CD4A-BF46-15403FCA3927}" type="presParOf" srcId="{DA47EAF5-3647-9D48-A88E-6BE9529D2177}" destId="{76D5A8FF-9BE0-0041-8C09-C0D0552EB894}" srcOrd="1" destOrd="0" presId="urn:microsoft.com/office/officeart/2005/8/layout/hChevron3"/>
    <dgm:cxn modelId="{D8D5AE18-A1E6-E849-92F2-0A6A05ACD0B8}" type="presParOf" srcId="{DA47EAF5-3647-9D48-A88E-6BE9529D2177}" destId="{70FCE1FB-10EE-3D4D-B9A7-7D5DD21F77A7}" srcOrd="2" destOrd="0" presId="urn:microsoft.com/office/officeart/2005/8/layout/hChevron3"/>
    <dgm:cxn modelId="{D9B4675F-947D-EF44-B94F-8F27CDB6C97B}" type="presParOf" srcId="{DA47EAF5-3647-9D48-A88E-6BE9529D2177}" destId="{E0B681A3-C8F3-BB41-822D-5D827C008F68}" srcOrd="3" destOrd="0" presId="urn:microsoft.com/office/officeart/2005/8/layout/hChevron3"/>
    <dgm:cxn modelId="{EAB5288D-D6D8-3143-B33B-04105B4E32F1}" type="presParOf" srcId="{DA47EAF5-3647-9D48-A88E-6BE9529D2177}" destId="{3720D977-9F7D-9644-85D0-BDF5362FEADB}" srcOrd="4" destOrd="0" presId="urn:microsoft.com/office/officeart/2005/8/layout/hChevron3"/>
    <dgm:cxn modelId="{98AA5AD5-45D4-F748-8484-3A1D73D0E93E}" type="presParOf" srcId="{DA47EAF5-3647-9D48-A88E-6BE9529D2177}" destId="{FEF1194F-3840-1A4E-B990-84E7F985567A}" srcOrd="5" destOrd="0" presId="urn:microsoft.com/office/officeart/2005/8/layout/hChevron3"/>
    <dgm:cxn modelId="{A2C91E6F-5775-7842-9464-37AFEF2843CE}" type="presParOf" srcId="{DA47EAF5-3647-9D48-A88E-6BE9529D2177}" destId="{6614DC08-CDE0-D14C-B4DC-FE32BCFE5DF2}" srcOrd="6" destOrd="0" presId="urn:microsoft.com/office/officeart/2005/8/layout/hChevron3"/>
    <dgm:cxn modelId="{55B0AC2D-A4E6-B648-B8CC-1D4F014397A8}" type="presParOf" srcId="{DA47EAF5-3647-9D48-A88E-6BE9529D2177}" destId="{64D982A6-EFB6-F94D-99BD-1305466D2121}" srcOrd="7" destOrd="0" presId="urn:microsoft.com/office/officeart/2005/8/layout/hChevron3"/>
    <dgm:cxn modelId="{8E7C6FD9-6D1F-A046-9F0B-84195A210D35}" type="presParOf" srcId="{DA47EAF5-3647-9D48-A88E-6BE9529D2177}" destId="{414F5109-C676-CD4C-994A-328EE78DD6B6}" srcOrd="8" destOrd="0" presId="urn:microsoft.com/office/officeart/2005/8/layout/hChevron3"/>
    <dgm:cxn modelId="{69D0C466-28B2-ED45-8FB6-98F7F0077929}" type="presParOf" srcId="{DA47EAF5-3647-9D48-A88E-6BE9529D2177}" destId="{118C9EA1-8A50-9D42-86F0-6758FFD8B235}" srcOrd="9" destOrd="0" presId="urn:microsoft.com/office/officeart/2005/8/layout/hChevron3"/>
    <dgm:cxn modelId="{959ECF06-5F56-5245-843B-DCF341DECF76}" type="presParOf" srcId="{DA47EAF5-3647-9D48-A88E-6BE9529D2177}" destId="{0E3A3A8D-21A8-2B46-BB44-562D807BB102}" srcOrd="10" destOrd="0" presId="urn:microsoft.com/office/officeart/2005/8/layout/hChevron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3D5752B-FB99-D844-B706-339B7EA20E43}" type="doc">
      <dgm:prSet loTypeId="urn:microsoft.com/office/officeart/2005/8/layout/hChevron3" loCatId="" qsTypeId="urn:microsoft.com/office/officeart/2005/8/quickstyle/simple3" qsCatId="simple" csTypeId="urn:microsoft.com/office/officeart/2005/8/colors/accent1_2" csCatId="accent1" phldr="1"/>
      <dgm:spPr/>
    </dgm:pt>
    <dgm:pt modelId="{BD4B89B6-4D55-AE42-BE49-0D464FD2029A}">
      <dgm:prSet phldrT="[Text]"/>
      <dgm:spPr>
        <a:solidFill>
          <a:schemeClr val="accent6">
            <a:lumMod val="40000"/>
            <a:lumOff val="60000"/>
          </a:schemeClr>
        </a:solidFill>
      </dgm:spPr>
      <dgm:t>
        <a:bodyPr/>
        <a:lstStyle/>
        <a:p>
          <a:r>
            <a:rPr lang="en-GB" dirty="0"/>
            <a:t>SFMS</a:t>
          </a:r>
        </a:p>
      </dgm:t>
    </dgm:pt>
    <dgm:pt modelId="{45EBFDA8-5C7A-664B-B7E6-79876E23D2C0}" type="parTrans" cxnId="{9CDC41C1-131D-1D47-9A16-00C9A11DA21E}">
      <dgm:prSet/>
      <dgm:spPr/>
      <dgm:t>
        <a:bodyPr/>
        <a:lstStyle/>
        <a:p>
          <a:endParaRPr lang="en-GB"/>
        </a:p>
      </dgm:t>
    </dgm:pt>
    <dgm:pt modelId="{CA2F65BF-7B98-CF49-91EF-657E01DDB0DF}" type="sibTrans" cxnId="{9CDC41C1-131D-1D47-9A16-00C9A11DA21E}">
      <dgm:prSet/>
      <dgm:spPr/>
      <dgm:t>
        <a:bodyPr/>
        <a:lstStyle/>
        <a:p>
          <a:endParaRPr lang="en-GB"/>
        </a:p>
      </dgm:t>
    </dgm:pt>
    <dgm:pt modelId="{DA9D9E7C-3D01-9C4E-9E5D-D5193C1B4EA3}">
      <dgm:prSet phldrT="[Text]"/>
      <dgm:spPr>
        <a:solidFill>
          <a:schemeClr val="accent1">
            <a:lumMod val="40000"/>
            <a:lumOff val="60000"/>
          </a:schemeClr>
        </a:solidFill>
      </dgm:spPr>
      <dgm:t>
        <a:bodyPr/>
        <a:lstStyle/>
        <a:p>
          <a:r>
            <a:rPr lang="en-GB" dirty="0"/>
            <a:t>DATA</a:t>
          </a:r>
        </a:p>
      </dgm:t>
    </dgm:pt>
    <dgm:pt modelId="{7BFE8418-24D5-7F44-AEB3-A345B42D96C9}" type="parTrans" cxnId="{77B5F390-3165-EE4C-8A89-897FABDEB1B4}">
      <dgm:prSet/>
      <dgm:spPr/>
      <dgm:t>
        <a:bodyPr/>
        <a:lstStyle/>
        <a:p>
          <a:endParaRPr lang="en-GB"/>
        </a:p>
      </dgm:t>
    </dgm:pt>
    <dgm:pt modelId="{D8D67A03-1188-E54B-B2DE-7A0A4A2F155F}" type="sibTrans" cxnId="{77B5F390-3165-EE4C-8A89-897FABDEB1B4}">
      <dgm:prSet/>
      <dgm:spPr/>
      <dgm:t>
        <a:bodyPr/>
        <a:lstStyle/>
        <a:p>
          <a:endParaRPr lang="en-GB"/>
        </a:p>
      </dgm:t>
    </dgm:pt>
    <dgm:pt modelId="{186256AE-ADA0-DF4F-9503-DFAA8AB597A6}">
      <dgm:prSet phldrT="[Text]"/>
      <dgm:spPr>
        <a:solidFill>
          <a:schemeClr val="accent1">
            <a:lumMod val="40000"/>
            <a:lumOff val="60000"/>
          </a:schemeClr>
        </a:solidFill>
      </dgm:spPr>
      <dgm:t>
        <a:bodyPr/>
        <a:lstStyle/>
        <a:p>
          <a:r>
            <a:rPr lang="en-GB" dirty="0"/>
            <a:t>SEDs</a:t>
          </a:r>
        </a:p>
      </dgm:t>
    </dgm:pt>
    <dgm:pt modelId="{B62FED18-0DB7-6B40-BD28-724A1A02C6B1}" type="parTrans" cxnId="{E5BAC376-ED13-964C-9193-D6854AABF368}">
      <dgm:prSet/>
      <dgm:spPr/>
      <dgm:t>
        <a:bodyPr/>
        <a:lstStyle/>
        <a:p>
          <a:endParaRPr lang="en-GB"/>
        </a:p>
      </dgm:t>
    </dgm:pt>
    <dgm:pt modelId="{CEA72B9B-0C81-EE49-B668-BA89281CC7E4}" type="sibTrans" cxnId="{E5BAC376-ED13-964C-9193-D6854AABF368}">
      <dgm:prSet/>
      <dgm:spPr/>
      <dgm:t>
        <a:bodyPr/>
        <a:lstStyle/>
        <a:p>
          <a:endParaRPr lang="en-GB"/>
        </a:p>
      </dgm:t>
    </dgm:pt>
    <dgm:pt modelId="{30435E09-D9A8-524E-B226-1A7EDB1B2DC6}">
      <dgm:prSet phldrT="[Text]"/>
      <dgm:spPr>
        <a:solidFill>
          <a:schemeClr val="accent1">
            <a:lumMod val="40000"/>
            <a:lumOff val="60000"/>
          </a:schemeClr>
        </a:solidFill>
      </dgm:spPr>
      <dgm:t>
        <a:bodyPr/>
        <a:lstStyle/>
        <a:p>
          <a:r>
            <a:rPr lang="en-GB" dirty="0"/>
            <a:t>MS</a:t>
          </a:r>
        </a:p>
      </dgm:t>
    </dgm:pt>
    <dgm:pt modelId="{12274014-51B1-834C-9AB5-C0CE7BDA0A37}" type="parTrans" cxnId="{2DF2FFEC-9429-1949-8C2D-0FB5B9AD2D79}">
      <dgm:prSet/>
      <dgm:spPr/>
      <dgm:t>
        <a:bodyPr/>
        <a:lstStyle/>
        <a:p>
          <a:endParaRPr lang="en-GB"/>
        </a:p>
      </dgm:t>
    </dgm:pt>
    <dgm:pt modelId="{9F87BD47-EA45-EB49-BA31-DB8517E4DA60}" type="sibTrans" cxnId="{2DF2FFEC-9429-1949-8C2D-0FB5B9AD2D79}">
      <dgm:prSet/>
      <dgm:spPr/>
      <dgm:t>
        <a:bodyPr/>
        <a:lstStyle/>
        <a:p>
          <a:endParaRPr lang="en-GB"/>
        </a:p>
      </dgm:t>
    </dgm:pt>
    <dgm:pt modelId="{66BC15CB-ABF0-174E-844D-ED4C6B50C2FF}">
      <dgm:prSet phldrT="[Text]"/>
      <dgm:spPr>
        <a:solidFill>
          <a:schemeClr val="accent1">
            <a:lumMod val="40000"/>
            <a:lumOff val="60000"/>
          </a:schemeClr>
        </a:solidFill>
      </dgm:spPr>
      <dgm:t>
        <a:bodyPr/>
        <a:lstStyle/>
        <a:p>
          <a:r>
            <a:rPr lang="en-GB" dirty="0"/>
            <a:t>RESULTS</a:t>
          </a:r>
        </a:p>
      </dgm:t>
    </dgm:pt>
    <dgm:pt modelId="{928E02BC-5186-9A4E-9BC8-0938E8B936BC}" type="parTrans" cxnId="{6992F77F-59B7-E846-9E35-5ABA2B887B05}">
      <dgm:prSet/>
      <dgm:spPr/>
      <dgm:t>
        <a:bodyPr/>
        <a:lstStyle/>
        <a:p>
          <a:endParaRPr lang="en-GB"/>
        </a:p>
      </dgm:t>
    </dgm:pt>
    <dgm:pt modelId="{2CB7CB52-58E9-F847-8916-466DFE5222E5}" type="sibTrans" cxnId="{6992F77F-59B7-E846-9E35-5ABA2B887B05}">
      <dgm:prSet/>
      <dgm:spPr/>
      <dgm:t>
        <a:bodyPr/>
        <a:lstStyle/>
        <a:p>
          <a:endParaRPr lang="en-GB"/>
        </a:p>
      </dgm:t>
    </dgm:pt>
    <dgm:pt modelId="{921EA737-DB2C-0646-86C5-B163D9148E29}">
      <dgm:prSet phldrT="[Text]"/>
      <dgm:spPr>
        <a:solidFill>
          <a:schemeClr val="accent1">
            <a:lumMod val="40000"/>
            <a:lumOff val="60000"/>
          </a:schemeClr>
        </a:solidFill>
      </dgm:spPr>
      <dgm:t>
        <a:bodyPr/>
        <a:lstStyle/>
        <a:p>
          <a:r>
            <a:rPr lang="en-GB" dirty="0"/>
            <a:t>CONCLUSION</a:t>
          </a:r>
        </a:p>
      </dgm:t>
    </dgm:pt>
    <dgm:pt modelId="{ECD25B43-D91F-0E45-AE03-FC0BEBD43498}" type="parTrans" cxnId="{46DADCE5-B83D-7449-9819-C3CA8F1CEF36}">
      <dgm:prSet/>
      <dgm:spPr/>
      <dgm:t>
        <a:bodyPr/>
        <a:lstStyle/>
        <a:p>
          <a:endParaRPr lang="en-GB"/>
        </a:p>
      </dgm:t>
    </dgm:pt>
    <dgm:pt modelId="{CBFE6BF0-4AF9-BA4B-A91E-E2F89644B0AE}" type="sibTrans" cxnId="{46DADCE5-B83D-7449-9819-C3CA8F1CEF36}">
      <dgm:prSet/>
      <dgm:spPr/>
      <dgm:t>
        <a:bodyPr/>
        <a:lstStyle/>
        <a:p>
          <a:endParaRPr lang="en-GB"/>
        </a:p>
      </dgm:t>
    </dgm:pt>
    <dgm:pt modelId="{DA47EAF5-3647-9D48-A88E-6BE9529D2177}" type="pres">
      <dgm:prSet presAssocID="{B3D5752B-FB99-D844-B706-339B7EA20E43}" presName="Name0" presStyleCnt="0">
        <dgm:presLayoutVars>
          <dgm:dir/>
          <dgm:resizeHandles val="exact"/>
        </dgm:presLayoutVars>
      </dgm:prSet>
      <dgm:spPr/>
    </dgm:pt>
    <dgm:pt modelId="{D508E7C8-2E29-CB41-9624-3A3B2B231C19}" type="pres">
      <dgm:prSet presAssocID="{BD4B89B6-4D55-AE42-BE49-0D464FD2029A}" presName="parTxOnly" presStyleLbl="node1" presStyleIdx="0" presStyleCnt="6">
        <dgm:presLayoutVars>
          <dgm:bulletEnabled val="1"/>
        </dgm:presLayoutVars>
      </dgm:prSet>
      <dgm:spPr/>
    </dgm:pt>
    <dgm:pt modelId="{76D5A8FF-9BE0-0041-8C09-C0D0552EB894}" type="pres">
      <dgm:prSet presAssocID="{CA2F65BF-7B98-CF49-91EF-657E01DDB0DF}" presName="parSpace" presStyleCnt="0"/>
      <dgm:spPr/>
    </dgm:pt>
    <dgm:pt modelId="{70FCE1FB-10EE-3D4D-B9A7-7D5DD21F77A7}" type="pres">
      <dgm:prSet presAssocID="{DA9D9E7C-3D01-9C4E-9E5D-D5193C1B4EA3}" presName="parTxOnly" presStyleLbl="node1" presStyleIdx="1" presStyleCnt="6">
        <dgm:presLayoutVars>
          <dgm:bulletEnabled val="1"/>
        </dgm:presLayoutVars>
      </dgm:prSet>
      <dgm:spPr/>
    </dgm:pt>
    <dgm:pt modelId="{E0B681A3-C8F3-BB41-822D-5D827C008F68}" type="pres">
      <dgm:prSet presAssocID="{D8D67A03-1188-E54B-B2DE-7A0A4A2F155F}" presName="parSpace" presStyleCnt="0"/>
      <dgm:spPr/>
    </dgm:pt>
    <dgm:pt modelId="{3720D977-9F7D-9644-85D0-BDF5362FEADB}" type="pres">
      <dgm:prSet presAssocID="{186256AE-ADA0-DF4F-9503-DFAA8AB597A6}" presName="parTxOnly" presStyleLbl="node1" presStyleIdx="2" presStyleCnt="6">
        <dgm:presLayoutVars>
          <dgm:bulletEnabled val="1"/>
        </dgm:presLayoutVars>
      </dgm:prSet>
      <dgm:spPr/>
    </dgm:pt>
    <dgm:pt modelId="{FEF1194F-3840-1A4E-B990-84E7F985567A}" type="pres">
      <dgm:prSet presAssocID="{CEA72B9B-0C81-EE49-B668-BA89281CC7E4}" presName="parSpace" presStyleCnt="0"/>
      <dgm:spPr/>
    </dgm:pt>
    <dgm:pt modelId="{6614DC08-CDE0-D14C-B4DC-FE32BCFE5DF2}" type="pres">
      <dgm:prSet presAssocID="{30435E09-D9A8-524E-B226-1A7EDB1B2DC6}" presName="parTxOnly" presStyleLbl="node1" presStyleIdx="3" presStyleCnt="6">
        <dgm:presLayoutVars>
          <dgm:bulletEnabled val="1"/>
        </dgm:presLayoutVars>
      </dgm:prSet>
      <dgm:spPr/>
    </dgm:pt>
    <dgm:pt modelId="{64D982A6-EFB6-F94D-99BD-1305466D2121}" type="pres">
      <dgm:prSet presAssocID="{9F87BD47-EA45-EB49-BA31-DB8517E4DA60}" presName="parSpace" presStyleCnt="0"/>
      <dgm:spPr/>
    </dgm:pt>
    <dgm:pt modelId="{414F5109-C676-CD4C-994A-328EE78DD6B6}" type="pres">
      <dgm:prSet presAssocID="{66BC15CB-ABF0-174E-844D-ED4C6B50C2FF}" presName="parTxOnly" presStyleLbl="node1" presStyleIdx="4" presStyleCnt="6">
        <dgm:presLayoutVars>
          <dgm:bulletEnabled val="1"/>
        </dgm:presLayoutVars>
      </dgm:prSet>
      <dgm:spPr/>
    </dgm:pt>
    <dgm:pt modelId="{118C9EA1-8A50-9D42-86F0-6758FFD8B235}" type="pres">
      <dgm:prSet presAssocID="{2CB7CB52-58E9-F847-8916-466DFE5222E5}" presName="parSpace" presStyleCnt="0"/>
      <dgm:spPr/>
    </dgm:pt>
    <dgm:pt modelId="{0E3A3A8D-21A8-2B46-BB44-562D807BB102}" type="pres">
      <dgm:prSet presAssocID="{921EA737-DB2C-0646-86C5-B163D9148E29}" presName="parTxOnly" presStyleLbl="node1" presStyleIdx="5" presStyleCnt="6">
        <dgm:presLayoutVars>
          <dgm:bulletEnabled val="1"/>
        </dgm:presLayoutVars>
      </dgm:prSet>
      <dgm:spPr/>
    </dgm:pt>
  </dgm:ptLst>
  <dgm:cxnLst>
    <dgm:cxn modelId="{EB24F42A-7D90-4F44-816E-E00103623D4C}" type="presOf" srcId="{BD4B89B6-4D55-AE42-BE49-0D464FD2029A}" destId="{D508E7C8-2E29-CB41-9624-3A3B2B231C19}" srcOrd="0" destOrd="0" presId="urn:microsoft.com/office/officeart/2005/8/layout/hChevron3"/>
    <dgm:cxn modelId="{65412232-99DC-864E-862F-40DD96E09ED6}" type="presOf" srcId="{B3D5752B-FB99-D844-B706-339B7EA20E43}" destId="{DA47EAF5-3647-9D48-A88E-6BE9529D2177}" srcOrd="0" destOrd="0" presId="urn:microsoft.com/office/officeart/2005/8/layout/hChevron3"/>
    <dgm:cxn modelId="{ACB32B61-F38F-6D44-8BED-CE7441387C82}" type="presOf" srcId="{921EA737-DB2C-0646-86C5-B163D9148E29}" destId="{0E3A3A8D-21A8-2B46-BB44-562D807BB102}" srcOrd="0" destOrd="0" presId="urn:microsoft.com/office/officeart/2005/8/layout/hChevron3"/>
    <dgm:cxn modelId="{E5BAC376-ED13-964C-9193-D6854AABF368}" srcId="{B3D5752B-FB99-D844-B706-339B7EA20E43}" destId="{186256AE-ADA0-DF4F-9503-DFAA8AB597A6}" srcOrd="2" destOrd="0" parTransId="{B62FED18-0DB7-6B40-BD28-724A1A02C6B1}" sibTransId="{CEA72B9B-0C81-EE49-B668-BA89281CC7E4}"/>
    <dgm:cxn modelId="{6992F77F-59B7-E846-9E35-5ABA2B887B05}" srcId="{B3D5752B-FB99-D844-B706-339B7EA20E43}" destId="{66BC15CB-ABF0-174E-844D-ED4C6B50C2FF}" srcOrd="4" destOrd="0" parTransId="{928E02BC-5186-9A4E-9BC8-0938E8B936BC}" sibTransId="{2CB7CB52-58E9-F847-8916-466DFE5222E5}"/>
    <dgm:cxn modelId="{C43C0C85-AD2F-5E4E-9D2A-0CB3F9C1B24D}" type="presOf" srcId="{186256AE-ADA0-DF4F-9503-DFAA8AB597A6}" destId="{3720D977-9F7D-9644-85D0-BDF5362FEADB}" srcOrd="0" destOrd="0" presId="urn:microsoft.com/office/officeart/2005/8/layout/hChevron3"/>
    <dgm:cxn modelId="{77B5F390-3165-EE4C-8A89-897FABDEB1B4}" srcId="{B3D5752B-FB99-D844-B706-339B7EA20E43}" destId="{DA9D9E7C-3D01-9C4E-9E5D-D5193C1B4EA3}" srcOrd="1" destOrd="0" parTransId="{7BFE8418-24D5-7F44-AEB3-A345B42D96C9}" sibTransId="{D8D67A03-1188-E54B-B2DE-7A0A4A2F155F}"/>
    <dgm:cxn modelId="{3EF0F7BA-3367-7349-BBD7-7DB8C65264E7}" type="presOf" srcId="{66BC15CB-ABF0-174E-844D-ED4C6B50C2FF}" destId="{414F5109-C676-CD4C-994A-328EE78DD6B6}" srcOrd="0" destOrd="0" presId="urn:microsoft.com/office/officeart/2005/8/layout/hChevron3"/>
    <dgm:cxn modelId="{9CDC41C1-131D-1D47-9A16-00C9A11DA21E}" srcId="{B3D5752B-FB99-D844-B706-339B7EA20E43}" destId="{BD4B89B6-4D55-AE42-BE49-0D464FD2029A}" srcOrd="0" destOrd="0" parTransId="{45EBFDA8-5C7A-664B-B7E6-79876E23D2C0}" sibTransId="{CA2F65BF-7B98-CF49-91EF-657E01DDB0DF}"/>
    <dgm:cxn modelId="{CF6E52DB-DD6B-6C49-A2FE-8FC5D9FAAAAD}" type="presOf" srcId="{30435E09-D9A8-524E-B226-1A7EDB1B2DC6}" destId="{6614DC08-CDE0-D14C-B4DC-FE32BCFE5DF2}" srcOrd="0" destOrd="0" presId="urn:microsoft.com/office/officeart/2005/8/layout/hChevron3"/>
    <dgm:cxn modelId="{46DADCE5-B83D-7449-9819-C3CA8F1CEF36}" srcId="{B3D5752B-FB99-D844-B706-339B7EA20E43}" destId="{921EA737-DB2C-0646-86C5-B163D9148E29}" srcOrd="5" destOrd="0" parTransId="{ECD25B43-D91F-0E45-AE03-FC0BEBD43498}" sibTransId="{CBFE6BF0-4AF9-BA4B-A91E-E2F89644B0AE}"/>
    <dgm:cxn modelId="{997092E9-84D1-6B4E-B8C5-45047712B58B}" type="presOf" srcId="{DA9D9E7C-3D01-9C4E-9E5D-D5193C1B4EA3}" destId="{70FCE1FB-10EE-3D4D-B9A7-7D5DD21F77A7}" srcOrd="0" destOrd="0" presId="urn:microsoft.com/office/officeart/2005/8/layout/hChevron3"/>
    <dgm:cxn modelId="{2DF2FFEC-9429-1949-8C2D-0FB5B9AD2D79}" srcId="{B3D5752B-FB99-D844-B706-339B7EA20E43}" destId="{30435E09-D9A8-524E-B226-1A7EDB1B2DC6}" srcOrd="3" destOrd="0" parTransId="{12274014-51B1-834C-9AB5-C0CE7BDA0A37}" sibTransId="{9F87BD47-EA45-EB49-BA31-DB8517E4DA60}"/>
    <dgm:cxn modelId="{C5261E3E-E443-A947-BDEC-526B238BCEDB}" type="presParOf" srcId="{DA47EAF5-3647-9D48-A88E-6BE9529D2177}" destId="{D508E7C8-2E29-CB41-9624-3A3B2B231C19}" srcOrd="0" destOrd="0" presId="urn:microsoft.com/office/officeart/2005/8/layout/hChevron3"/>
    <dgm:cxn modelId="{3D21F589-B409-CD4A-BF46-15403FCA3927}" type="presParOf" srcId="{DA47EAF5-3647-9D48-A88E-6BE9529D2177}" destId="{76D5A8FF-9BE0-0041-8C09-C0D0552EB894}" srcOrd="1" destOrd="0" presId="urn:microsoft.com/office/officeart/2005/8/layout/hChevron3"/>
    <dgm:cxn modelId="{D8D5AE18-A1E6-E849-92F2-0A6A05ACD0B8}" type="presParOf" srcId="{DA47EAF5-3647-9D48-A88E-6BE9529D2177}" destId="{70FCE1FB-10EE-3D4D-B9A7-7D5DD21F77A7}" srcOrd="2" destOrd="0" presId="urn:microsoft.com/office/officeart/2005/8/layout/hChevron3"/>
    <dgm:cxn modelId="{D9B4675F-947D-EF44-B94F-8F27CDB6C97B}" type="presParOf" srcId="{DA47EAF5-3647-9D48-A88E-6BE9529D2177}" destId="{E0B681A3-C8F3-BB41-822D-5D827C008F68}" srcOrd="3" destOrd="0" presId="urn:microsoft.com/office/officeart/2005/8/layout/hChevron3"/>
    <dgm:cxn modelId="{EAB5288D-D6D8-3143-B33B-04105B4E32F1}" type="presParOf" srcId="{DA47EAF5-3647-9D48-A88E-6BE9529D2177}" destId="{3720D977-9F7D-9644-85D0-BDF5362FEADB}" srcOrd="4" destOrd="0" presId="urn:microsoft.com/office/officeart/2005/8/layout/hChevron3"/>
    <dgm:cxn modelId="{98AA5AD5-45D4-F748-8484-3A1D73D0E93E}" type="presParOf" srcId="{DA47EAF5-3647-9D48-A88E-6BE9529D2177}" destId="{FEF1194F-3840-1A4E-B990-84E7F985567A}" srcOrd="5" destOrd="0" presId="urn:microsoft.com/office/officeart/2005/8/layout/hChevron3"/>
    <dgm:cxn modelId="{A2C91E6F-5775-7842-9464-37AFEF2843CE}" type="presParOf" srcId="{DA47EAF5-3647-9D48-A88E-6BE9529D2177}" destId="{6614DC08-CDE0-D14C-B4DC-FE32BCFE5DF2}" srcOrd="6" destOrd="0" presId="urn:microsoft.com/office/officeart/2005/8/layout/hChevron3"/>
    <dgm:cxn modelId="{55B0AC2D-A4E6-B648-B8CC-1D4F014397A8}" type="presParOf" srcId="{DA47EAF5-3647-9D48-A88E-6BE9529D2177}" destId="{64D982A6-EFB6-F94D-99BD-1305466D2121}" srcOrd="7" destOrd="0" presId="urn:microsoft.com/office/officeart/2005/8/layout/hChevron3"/>
    <dgm:cxn modelId="{8E7C6FD9-6D1F-A046-9F0B-84195A210D35}" type="presParOf" srcId="{DA47EAF5-3647-9D48-A88E-6BE9529D2177}" destId="{414F5109-C676-CD4C-994A-328EE78DD6B6}" srcOrd="8" destOrd="0" presId="urn:microsoft.com/office/officeart/2005/8/layout/hChevron3"/>
    <dgm:cxn modelId="{69D0C466-28B2-ED45-8FB6-98F7F0077929}" type="presParOf" srcId="{DA47EAF5-3647-9D48-A88E-6BE9529D2177}" destId="{118C9EA1-8A50-9D42-86F0-6758FFD8B235}" srcOrd="9" destOrd="0" presId="urn:microsoft.com/office/officeart/2005/8/layout/hChevron3"/>
    <dgm:cxn modelId="{959ECF06-5F56-5245-843B-DCF341DECF76}" type="presParOf" srcId="{DA47EAF5-3647-9D48-A88E-6BE9529D2177}" destId="{0E3A3A8D-21A8-2B46-BB44-562D807BB102}" srcOrd="10" destOrd="0" presId="urn:microsoft.com/office/officeart/2005/8/layout/hChevron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3D5752B-FB99-D844-B706-339B7EA20E43}" type="doc">
      <dgm:prSet loTypeId="urn:microsoft.com/office/officeart/2005/8/layout/hChevron3" loCatId="" qsTypeId="urn:microsoft.com/office/officeart/2005/8/quickstyle/simple3" qsCatId="simple" csTypeId="urn:microsoft.com/office/officeart/2005/8/colors/accent1_2" csCatId="accent1" phldr="1"/>
      <dgm:spPr/>
    </dgm:pt>
    <dgm:pt modelId="{BD4B89B6-4D55-AE42-BE49-0D464FD2029A}">
      <dgm:prSet phldrT="[Text]"/>
      <dgm:spPr>
        <a:solidFill>
          <a:schemeClr val="accent6">
            <a:lumMod val="40000"/>
            <a:lumOff val="60000"/>
          </a:schemeClr>
        </a:solidFill>
      </dgm:spPr>
      <dgm:t>
        <a:bodyPr/>
        <a:lstStyle/>
        <a:p>
          <a:r>
            <a:rPr lang="en-GB" dirty="0"/>
            <a:t>SFMS</a:t>
          </a:r>
        </a:p>
      </dgm:t>
    </dgm:pt>
    <dgm:pt modelId="{45EBFDA8-5C7A-664B-B7E6-79876E23D2C0}" type="parTrans" cxnId="{9CDC41C1-131D-1D47-9A16-00C9A11DA21E}">
      <dgm:prSet/>
      <dgm:spPr/>
      <dgm:t>
        <a:bodyPr/>
        <a:lstStyle/>
        <a:p>
          <a:endParaRPr lang="en-GB"/>
        </a:p>
      </dgm:t>
    </dgm:pt>
    <dgm:pt modelId="{CA2F65BF-7B98-CF49-91EF-657E01DDB0DF}" type="sibTrans" cxnId="{9CDC41C1-131D-1D47-9A16-00C9A11DA21E}">
      <dgm:prSet/>
      <dgm:spPr/>
      <dgm:t>
        <a:bodyPr/>
        <a:lstStyle/>
        <a:p>
          <a:endParaRPr lang="en-GB"/>
        </a:p>
      </dgm:t>
    </dgm:pt>
    <dgm:pt modelId="{DA9D9E7C-3D01-9C4E-9E5D-D5193C1B4EA3}">
      <dgm:prSet phldrT="[Text]"/>
      <dgm:spPr>
        <a:solidFill>
          <a:schemeClr val="accent1">
            <a:lumMod val="40000"/>
            <a:lumOff val="60000"/>
          </a:schemeClr>
        </a:solidFill>
      </dgm:spPr>
      <dgm:t>
        <a:bodyPr/>
        <a:lstStyle/>
        <a:p>
          <a:r>
            <a:rPr lang="en-GB" dirty="0"/>
            <a:t>DATA</a:t>
          </a:r>
        </a:p>
      </dgm:t>
    </dgm:pt>
    <dgm:pt modelId="{7BFE8418-24D5-7F44-AEB3-A345B42D96C9}" type="parTrans" cxnId="{77B5F390-3165-EE4C-8A89-897FABDEB1B4}">
      <dgm:prSet/>
      <dgm:spPr/>
      <dgm:t>
        <a:bodyPr/>
        <a:lstStyle/>
        <a:p>
          <a:endParaRPr lang="en-GB"/>
        </a:p>
      </dgm:t>
    </dgm:pt>
    <dgm:pt modelId="{D8D67A03-1188-E54B-B2DE-7A0A4A2F155F}" type="sibTrans" cxnId="{77B5F390-3165-EE4C-8A89-897FABDEB1B4}">
      <dgm:prSet/>
      <dgm:spPr/>
      <dgm:t>
        <a:bodyPr/>
        <a:lstStyle/>
        <a:p>
          <a:endParaRPr lang="en-GB"/>
        </a:p>
      </dgm:t>
    </dgm:pt>
    <dgm:pt modelId="{186256AE-ADA0-DF4F-9503-DFAA8AB597A6}">
      <dgm:prSet phldrT="[Text]"/>
      <dgm:spPr>
        <a:solidFill>
          <a:schemeClr val="accent1">
            <a:lumMod val="40000"/>
            <a:lumOff val="60000"/>
          </a:schemeClr>
        </a:solidFill>
      </dgm:spPr>
      <dgm:t>
        <a:bodyPr/>
        <a:lstStyle/>
        <a:p>
          <a:r>
            <a:rPr lang="en-GB" dirty="0"/>
            <a:t>SEDs</a:t>
          </a:r>
        </a:p>
      </dgm:t>
    </dgm:pt>
    <dgm:pt modelId="{B62FED18-0DB7-6B40-BD28-724A1A02C6B1}" type="parTrans" cxnId="{E5BAC376-ED13-964C-9193-D6854AABF368}">
      <dgm:prSet/>
      <dgm:spPr/>
      <dgm:t>
        <a:bodyPr/>
        <a:lstStyle/>
        <a:p>
          <a:endParaRPr lang="en-GB"/>
        </a:p>
      </dgm:t>
    </dgm:pt>
    <dgm:pt modelId="{CEA72B9B-0C81-EE49-B668-BA89281CC7E4}" type="sibTrans" cxnId="{E5BAC376-ED13-964C-9193-D6854AABF368}">
      <dgm:prSet/>
      <dgm:spPr/>
      <dgm:t>
        <a:bodyPr/>
        <a:lstStyle/>
        <a:p>
          <a:endParaRPr lang="en-GB"/>
        </a:p>
      </dgm:t>
    </dgm:pt>
    <dgm:pt modelId="{30435E09-D9A8-524E-B226-1A7EDB1B2DC6}">
      <dgm:prSet phldrT="[Text]"/>
      <dgm:spPr>
        <a:solidFill>
          <a:schemeClr val="accent1">
            <a:lumMod val="40000"/>
            <a:lumOff val="60000"/>
          </a:schemeClr>
        </a:solidFill>
      </dgm:spPr>
      <dgm:t>
        <a:bodyPr/>
        <a:lstStyle/>
        <a:p>
          <a:r>
            <a:rPr lang="en-GB" dirty="0"/>
            <a:t>MS</a:t>
          </a:r>
        </a:p>
      </dgm:t>
    </dgm:pt>
    <dgm:pt modelId="{12274014-51B1-834C-9AB5-C0CE7BDA0A37}" type="parTrans" cxnId="{2DF2FFEC-9429-1949-8C2D-0FB5B9AD2D79}">
      <dgm:prSet/>
      <dgm:spPr/>
      <dgm:t>
        <a:bodyPr/>
        <a:lstStyle/>
        <a:p>
          <a:endParaRPr lang="en-GB"/>
        </a:p>
      </dgm:t>
    </dgm:pt>
    <dgm:pt modelId="{9F87BD47-EA45-EB49-BA31-DB8517E4DA60}" type="sibTrans" cxnId="{2DF2FFEC-9429-1949-8C2D-0FB5B9AD2D79}">
      <dgm:prSet/>
      <dgm:spPr/>
      <dgm:t>
        <a:bodyPr/>
        <a:lstStyle/>
        <a:p>
          <a:endParaRPr lang="en-GB"/>
        </a:p>
      </dgm:t>
    </dgm:pt>
    <dgm:pt modelId="{66BC15CB-ABF0-174E-844D-ED4C6B50C2FF}">
      <dgm:prSet phldrT="[Text]"/>
      <dgm:spPr>
        <a:solidFill>
          <a:schemeClr val="accent1">
            <a:lumMod val="40000"/>
            <a:lumOff val="60000"/>
          </a:schemeClr>
        </a:solidFill>
      </dgm:spPr>
      <dgm:t>
        <a:bodyPr/>
        <a:lstStyle/>
        <a:p>
          <a:r>
            <a:rPr lang="en-GB" dirty="0"/>
            <a:t>RESULTS</a:t>
          </a:r>
        </a:p>
      </dgm:t>
    </dgm:pt>
    <dgm:pt modelId="{928E02BC-5186-9A4E-9BC8-0938E8B936BC}" type="parTrans" cxnId="{6992F77F-59B7-E846-9E35-5ABA2B887B05}">
      <dgm:prSet/>
      <dgm:spPr/>
      <dgm:t>
        <a:bodyPr/>
        <a:lstStyle/>
        <a:p>
          <a:endParaRPr lang="en-GB"/>
        </a:p>
      </dgm:t>
    </dgm:pt>
    <dgm:pt modelId="{2CB7CB52-58E9-F847-8916-466DFE5222E5}" type="sibTrans" cxnId="{6992F77F-59B7-E846-9E35-5ABA2B887B05}">
      <dgm:prSet/>
      <dgm:spPr/>
      <dgm:t>
        <a:bodyPr/>
        <a:lstStyle/>
        <a:p>
          <a:endParaRPr lang="en-GB"/>
        </a:p>
      </dgm:t>
    </dgm:pt>
    <dgm:pt modelId="{921EA737-DB2C-0646-86C5-B163D9148E29}">
      <dgm:prSet phldrT="[Text]"/>
      <dgm:spPr>
        <a:solidFill>
          <a:schemeClr val="accent1">
            <a:lumMod val="40000"/>
            <a:lumOff val="60000"/>
          </a:schemeClr>
        </a:solidFill>
      </dgm:spPr>
      <dgm:t>
        <a:bodyPr/>
        <a:lstStyle/>
        <a:p>
          <a:r>
            <a:rPr lang="en-GB" dirty="0"/>
            <a:t>CONCLUSION</a:t>
          </a:r>
        </a:p>
      </dgm:t>
    </dgm:pt>
    <dgm:pt modelId="{ECD25B43-D91F-0E45-AE03-FC0BEBD43498}" type="parTrans" cxnId="{46DADCE5-B83D-7449-9819-C3CA8F1CEF36}">
      <dgm:prSet/>
      <dgm:spPr/>
      <dgm:t>
        <a:bodyPr/>
        <a:lstStyle/>
        <a:p>
          <a:endParaRPr lang="en-GB"/>
        </a:p>
      </dgm:t>
    </dgm:pt>
    <dgm:pt modelId="{CBFE6BF0-4AF9-BA4B-A91E-E2F89644B0AE}" type="sibTrans" cxnId="{46DADCE5-B83D-7449-9819-C3CA8F1CEF36}">
      <dgm:prSet/>
      <dgm:spPr/>
      <dgm:t>
        <a:bodyPr/>
        <a:lstStyle/>
        <a:p>
          <a:endParaRPr lang="en-GB"/>
        </a:p>
      </dgm:t>
    </dgm:pt>
    <dgm:pt modelId="{DA47EAF5-3647-9D48-A88E-6BE9529D2177}" type="pres">
      <dgm:prSet presAssocID="{B3D5752B-FB99-D844-B706-339B7EA20E43}" presName="Name0" presStyleCnt="0">
        <dgm:presLayoutVars>
          <dgm:dir/>
          <dgm:resizeHandles val="exact"/>
        </dgm:presLayoutVars>
      </dgm:prSet>
      <dgm:spPr/>
    </dgm:pt>
    <dgm:pt modelId="{D508E7C8-2E29-CB41-9624-3A3B2B231C19}" type="pres">
      <dgm:prSet presAssocID="{BD4B89B6-4D55-AE42-BE49-0D464FD2029A}" presName="parTxOnly" presStyleLbl="node1" presStyleIdx="0" presStyleCnt="6">
        <dgm:presLayoutVars>
          <dgm:bulletEnabled val="1"/>
        </dgm:presLayoutVars>
      </dgm:prSet>
      <dgm:spPr/>
    </dgm:pt>
    <dgm:pt modelId="{76D5A8FF-9BE0-0041-8C09-C0D0552EB894}" type="pres">
      <dgm:prSet presAssocID="{CA2F65BF-7B98-CF49-91EF-657E01DDB0DF}" presName="parSpace" presStyleCnt="0"/>
      <dgm:spPr/>
    </dgm:pt>
    <dgm:pt modelId="{70FCE1FB-10EE-3D4D-B9A7-7D5DD21F77A7}" type="pres">
      <dgm:prSet presAssocID="{DA9D9E7C-3D01-9C4E-9E5D-D5193C1B4EA3}" presName="parTxOnly" presStyleLbl="node1" presStyleIdx="1" presStyleCnt="6">
        <dgm:presLayoutVars>
          <dgm:bulletEnabled val="1"/>
        </dgm:presLayoutVars>
      </dgm:prSet>
      <dgm:spPr/>
    </dgm:pt>
    <dgm:pt modelId="{E0B681A3-C8F3-BB41-822D-5D827C008F68}" type="pres">
      <dgm:prSet presAssocID="{D8D67A03-1188-E54B-B2DE-7A0A4A2F155F}" presName="parSpace" presStyleCnt="0"/>
      <dgm:spPr/>
    </dgm:pt>
    <dgm:pt modelId="{3720D977-9F7D-9644-85D0-BDF5362FEADB}" type="pres">
      <dgm:prSet presAssocID="{186256AE-ADA0-DF4F-9503-DFAA8AB597A6}" presName="parTxOnly" presStyleLbl="node1" presStyleIdx="2" presStyleCnt="6">
        <dgm:presLayoutVars>
          <dgm:bulletEnabled val="1"/>
        </dgm:presLayoutVars>
      </dgm:prSet>
      <dgm:spPr/>
    </dgm:pt>
    <dgm:pt modelId="{FEF1194F-3840-1A4E-B990-84E7F985567A}" type="pres">
      <dgm:prSet presAssocID="{CEA72B9B-0C81-EE49-B668-BA89281CC7E4}" presName="parSpace" presStyleCnt="0"/>
      <dgm:spPr/>
    </dgm:pt>
    <dgm:pt modelId="{6614DC08-CDE0-D14C-B4DC-FE32BCFE5DF2}" type="pres">
      <dgm:prSet presAssocID="{30435E09-D9A8-524E-B226-1A7EDB1B2DC6}" presName="parTxOnly" presStyleLbl="node1" presStyleIdx="3" presStyleCnt="6">
        <dgm:presLayoutVars>
          <dgm:bulletEnabled val="1"/>
        </dgm:presLayoutVars>
      </dgm:prSet>
      <dgm:spPr/>
    </dgm:pt>
    <dgm:pt modelId="{64D982A6-EFB6-F94D-99BD-1305466D2121}" type="pres">
      <dgm:prSet presAssocID="{9F87BD47-EA45-EB49-BA31-DB8517E4DA60}" presName="parSpace" presStyleCnt="0"/>
      <dgm:spPr/>
    </dgm:pt>
    <dgm:pt modelId="{414F5109-C676-CD4C-994A-328EE78DD6B6}" type="pres">
      <dgm:prSet presAssocID="{66BC15CB-ABF0-174E-844D-ED4C6B50C2FF}" presName="parTxOnly" presStyleLbl="node1" presStyleIdx="4" presStyleCnt="6">
        <dgm:presLayoutVars>
          <dgm:bulletEnabled val="1"/>
        </dgm:presLayoutVars>
      </dgm:prSet>
      <dgm:spPr/>
    </dgm:pt>
    <dgm:pt modelId="{118C9EA1-8A50-9D42-86F0-6758FFD8B235}" type="pres">
      <dgm:prSet presAssocID="{2CB7CB52-58E9-F847-8916-466DFE5222E5}" presName="parSpace" presStyleCnt="0"/>
      <dgm:spPr/>
    </dgm:pt>
    <dgm:pt modelId="{0E3A3A8D-21A8-2B46-BB44-562D807BB102}" type="pres">
      <dgm:prSet presAssocID="{921EA737-DB2C-0646-86C5-B163D9148E29}" presName="parTxOnly" presStyleLbl="node1" presStyleIdx="5" presStyleCnt="6">
        <dgm:presLayoutVars>
          <dgm:bulletEnabled val="1"/>
        </dgm:presLayoutVars>
      </dgm:prSet>
      <dgm:spPr/>
    </dgm:pt>
  </dgm:ptLst>
  <dgm:cxnLst>
    <dgm:cxn modelId="{EB24F42A-7D90-4F44-816E-E00103623D4C}" type="presOf" srcId="{BD4B89B6-4D55-AE42-BE49-0D464FD2029A}" destId="{D508E7C8-2E29-CB41-9624-3A3B2B231C19}" srcOrd="0" destOrd="0" presId="urn:microsoft.com/office/officeart/2005/8/layout/hChevron3"/>
    <dgm:cxn modelId="{65412232-99DC-864E-862F-40DD96E09ED6}" type="presOf" srcId="{B3D5752B-FB99-D844-B706-339B7EA20E43}" destId="{DA47EAF5-3647-9D48-A88E-6BE9529D2177}" srcOrd="0" destOrd="0" presId="urn:microsoft.com/office/officeart/2005/8/layout/hChevron3"/>
    <dgm:cxn modelId="{ACB32B61-F38F-6D44-8BED-CE7441387C82}" type="presOf" srcId="{921EA737-DB2C-0646-86C5-B163D9148E29}" destId="{0E3A3A8D-21A8-2B46-BB44-562D807BB102}" srcOrd="0" destOrd="0" presId="urn:microsoft.com/office/officeart/2005/8/layout/hChevron3"/>
    <dgm:cxn modelId="{E5BAC376-ED13-964C-9193-D6854AABF368}" srcId="{B3D5752B-FB99-D844-B706-339B7EA20E43}" destId="{186256AE-ADA0-DF4F-9503-DFAA8AB597A6}" srcOrd="2" destOrd="0" parTransId="{B62FED18-0DB7-6B40-BD28-724A1A02C6B1}" sibTransId="{CEA72B9B-0C81-EE49-B668-BA89281CC7E4}"/>
    <dgm:cxn modelId="{6992F77F-59B7-E846-9E35-5ABA2B887B05}" srcId="{B3D5752B-FB99-D844-B706-339B7EA20E43}" destId="{66BC15CB-ABF0-174E-844D-ED4C6B50C2FF}" srcOrd="4" destOrd="0" parTransId="{928E02BC-5186-9A4E-9BC8-0938E8B936BC}" sibTransId="{2CB7CB52-58E9-F847-8916-466DFE5222E5}"/>
    <dgm:cxn modelId="{C43C0C85-AD2F-5E4E-9D2A-0CB3F9C1B24D}" type="presOf" srcId="{186256AE-ADA0-DF4F-9503-DFAA8AB597A6}" destId="{3720D977-9F7D-9644-85D0-BDF5362FEADB}" srcOrd="0" destOrd="0" presId="urn:microsoft.com/office/officeart/2005/8/layout/hChevron3"/>
    <dgm:cxn modelId="{77B5F390-3165-EE4C-8A89-897FABDEB1B4}" srcId="{B3D5752B-FB99-D844-B706-339B7EA20E43}" destId="{DA9D9E7C-3D01-9C4E-9E5D-D5193C1B4EA3}" srcOrd="1" destOrd="0" parTransId="{7BFE8418-24D5-7F44-AEB3-A345B42D96C9}" sibTransId="{D8D67A03-1188-E54B-B2DE-7A0A4A2F155F}"/>
    <dgm:cxn modelId="{3EF0F7BA-3367-7349-BBD7-7DB8C65264E7}" type="presOf" srcId="{66BC15CB-ABF0-174E-844D-ED4C6B50C2FF}" destId="{414F5109-C676-CD4C-994A-328EE78DD6B6}" srcOrd="0" destOrd="0" presId="urn:microsoft.com/office/officeart/2005/8/layout/hChevron3"/>
    <dgm:cxn modelId="{9CDC41C1-131D-1D47-9A16-00C9A11DA21E}" srcId="{B3D5752B-FB99-D844-B706-339B7EA20E43}" destId="{BD4B89B6-4D55-AE42-BE49-0D464FD2029A}" srcOrd="0" destOrd="0" parTransId="{45EBFDA8-5C7A-664B-B7E6-79876E23D2C0}" sibTransId="{CA2F65BF-7B98-CF49-91EF-657E01DDB0DF}"/>
    <dgm:cxn modelId="{CF6E52DB-DD6B-6C49-A2FE-8FC5D9FAAAAD}" type="presOf" srcId="{30435E09-D9A8-524E-B226-1A7EDB1B2DC6}" destId="{6614DC08-CDE0-D14C-B4DC-FE32BCFE5DF2}" srcOrd="0" destOrd="0" presId="urn:microsoft.com/office/officeart/2005/8/layout/hChevron3"/>
    <dgm:cxn modelId="{46DADCE5-B83D-7449-9819-C3CA8F1CEF36}" srcId="{B3D5752B-FB99-D844-B706-339B7EA20E43}" destId="{921EA737-DB2C-0646-86C5-B163D9148E29}" srcOrd="5" destOrd="0" parTransId="{ECD25B43-D91F-0E45-AE03-FC0BEBD43498}" sibTransId="{CBFE6BF0-4AF9-BA4B-A91E-E2F89644B0AE}"/>
    <dgm:cxn modelId="{997092E9-84D1-6B4E-B8C5-45047712B58B}" type="presOf" srcId="{DA9D9E7C-3D01-9C4E-9E5D-D5193C1B4EA3}" destId="{70FCE1FB-10EE-3D4D-B9A7-7D5DD21F77A7}" srcOrd="0" destOrd="0" presId="urn:microsoft.com/office/officeart/2005/8/layout/hChevron3"/>
    <dgm:cxn modelId="{2DF2FFEC-9429-1949-8C2D-0FB5B9AD2D79}" srcId="{B3D5752B-FB99-D844-B706-339B7EA20E43}" destId="{30435E09-D9A8-524E-B226-1A7EDB1B2DC6}" srcOrd="3" destOrd="0" parTransId="{12274014-51B1-834C-9AB5-C0CE7BDA0A37}" sibTransId="{9F87BD47-EA45-EB49-BA31-DB8517E4DA60}"/>
    <dgm:cxn modelId="{C5261E3E-E443-A947-BDEC-526B238BCEDB}" type="presParOf" srcId="{DA47EAF5-3647-9D48-A88E-6BE9529D2177}" destId="{D508E7C8-2E29-CB41-9624-3A3B2B231C19}" srcOrd="0" destOrd="0" presId="urn:microsoft.com/office/officeart/2005/8/layout/hChevron3"/>
    <dgm:cxn modelId="{3D21F589-B409-CD4A-BF46-15403FCA3927}" type="presParOf" srcId="{DA47EAF5-3647-9D48-A88E-6BE9529D2177}" destId="{76D5A8FF-9BE0-0041-8C09-C0D0552EB894}" srcOrd="1" destOrd="0" presId="urn:microsoft.com/office/officeart/2005/8/layout/hChevron3"/>
    <dgm:cxn modelId="{D8D5AE18-A1E6-E849-92F2-0A6A05ACD0B8}" type="presParOf" srcId="{DA47EAF5-3647-9D48-A88E-6BE9529D2177}" destId="{70FCE1FB-10EE-3D4D-B9A7-7D5DD21F77A7}" srcOrd="2" destOrd="0" presId="urn:microsoft.com/office/officeart/2005/8/layout/hChevron3"/>
    <dgm:cxn modelId="{D9B4675F-947D-EF44-B94F-8F27CDB6C97B}" type="presParOf" srcId="{DA47EAF5-3647-9D48-A88E-6BE9529D2177}" destId="{E0B681A3-C8F3-BB41-822D-5D827C008F68}" srcOrd="3" destOrd="0" presId="urn:microsoft.com/office/officeart/2005/8/layout/hChevron3"/>
    <dgm:cxn modelId="{EAB5288D-D6D8-3143-B33B-04105B4E32F1}" type="presParOf" srcId="{DA47EAF5-3647-9D48-A88E-6BE9529D2177}" destId="{3720D977-9F7D-9644-85D0-BDF5362FEADB}" srcOrd="4" destOrd="0" presId="urn:microsoft.com/office/officeart/2005/8/layout/hChevron3"/>
    <dgm:cxn modelId="{98AA5AD5-45D4-F748-8484-3A1D73D0E93E}" type="presParOf" srcId="{DA47EAF5-3647-9D48-A88E-6BE9529D2177}" destId="{FEF1194F-3840-1A4E-B990-84E7F985567A}" srcOrd="5" destOrd="0" presId="urn:microsoft.com/office/officeart/2005/8/layout/hChevron3"/>
    <dgm:cxn modelId="{A2C91E6F-5775-7842-9464-37AFEF2843CE}" type="presParOf" srcId="{DA47EAF5-3647-9D48-A88E-6BE9529D2177}" destId="{6614DC08-CDE0-D14C-B4DC-FE32BCFE5DF2}" srcOrd="6" destOrd="0" presId="urn:microsoft.com/office/officeart/2005/8/layout/hChevron3"/>
    <dgm:cxn modelId="{55B0AC2D-A4E6-B648-B8CC-1D4F014397A8}" type="presParOf" srcId="{DA47EAF5-3647-9D48-A88E-6BE9529D2177}" destId="{64D982A6-EFB6-F94D-99BD-1305466D2121}" srcOrd="7" destOrd="0" presId="urn:microsoft.com/office/officeart/2005/8/layout/hChevron3"/>
    <dgm:cxn modelId="{8E7C6FD9-6D1F-A046-9F0B-84195A210D35}" type="presParOf" srcId="{DA47EAF5-3647-9D48-A88E-6BE9529D2177}" destId="{414F5109-C676-CD4C-994A-328EE78DD6B6}" srcOrd="8" destOrd="0" presId="urn:microsoft.com/office/officeart/2005/8/layout/hChevron3"/>
    <dgm:cxn modelId="{69D0C466-28B2-ED45-8FB6-98F7F0077929}" type="presParOf" srcId="{DA47EAF5-3647-9D48-A88E-6BE9529D2177}" destId="{118C9EA1-8A50-9D42-86F0-6758FFD8B235}" srcOrd="9" destOrd="0" presId="urn:microsoft.com/office/officeart/2005/8/layout/hChevron3"/>
    <dgm:cxn modelId="{959ECF06-5F56-5245-843B-DCF341DECF76}" type="presParOf" srcId="{DA47EAF5-3647-9D48-A88E-6BE9529D2177}" destId="{0E3A3A8D-21A8-2B46-BB44-562D807BB102}" srcOrd="10" destOrd="0" presId="urn:microsoft.com/office/officeart/2005/8/layout/hChevron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B3D5752B-FB99-D844-B706-339B7EA20E43}" type="doc">
      <dgm:prSet loTypeId="urn:microsoft.com/office/officeart/2005/8/layout/hChevron3" loCatId="" qsTypeId="urn:microsoft.com/office/officeart/2005/8/quickstyle/simple3" qsCatId="simple" csTypeId="urn:microsoft.com/office/officeart/2005/8/colors/accent1_2" csCatId="accent1" phldr="1"/>
      <dgm:spPr/>
    </dgm:pt>
    <dgm:pt modelId="{BD4B89B6-4D55-AE42-BE49-0D464FD2029A}">
      <dgm:prSet phldrT="[Text]"/>
      <dgm:spPr>
        <a:solidFill>
          <a:schemeClr val="accent6">
            <a:lumMod val="40000"/>
            <a:lumOff val="60000"/>
          </a:schemeClr>
        </a:solidFill>
      </dgm:spPr>
      <dgm:t>
        <a:bodyPr/>
        <a:lstStyle/>
        <a:p>
          <a:r>
            <a:rPr lang="en-GB" dirty="0"/>
            <a:t>SFMS</a:t>
          </a:r>
        </a:p>
      </dgm:t>
    </dgm:pt>
    <dgm:pt modelId="{45EBFDA8-5C7A-664B-B7E6-79876E23D2C0}" type="parTrans" cxnId="{9CDC41C1-131D-1D47-9A16-00C9A11DA21E}">
      <dgm:prSet/>
      <dgm:spPr/>
      <dgm:t>
        <a:bodyPr/>
        <a:lstStyle/>
        <a:p>
          <a:endParaRPr lang="en-GB"/>
        </a:p>
      </dgm:t>
    </dgm:pt>
    <dgm:pt modelId="{CA2F65BF-7B98-CF49-91EF-657E01DDB0DF}" type="sibTrans" cxnId="{9CDC41C1-131D-1D47-9A16-00C9A11DA21E}">
      <dgm:prSet/>
      <dgm:spPr/>
      <dgm:t>
        <a:bodyPr/>
        <a:lstStyle/>
        <a:p>
          <a:endParaRPr lang="en-GB"/>
        </a:p>
      </dgm:t>
    </dgm:pt>
    <dgm:pt modelId="{DA9D9E7C-3D01-9C4E-9E5D-D5193C1B4EA3}">
      <dgm:prSet phldrT="[Text]"/>
      <dgm:spPr>
        <a:solidFill>
          <a:schemeClr val="accent1">
            <a:lumMod val="40000"/>
            <a:lumOff val="60000"/>
          </a:schemeClr>
        </a:solidFill>
      </dgm:spPr>
      <dgm:t>
        <a:bodyPr/>
        <a:lstStyle/>
        <a:p>
          <a:r>
            <a:rPr lang="en-GB" dirty="0"/>
            <a:t>DATA</a:t>
          </a:r>
        </a:p>
      </dgm:t>
    </dgm:pt>
    <dgm:pt modelId="{7BFE8418-24D5-7F44-AEB3-A345B42D96C9}" type="parTrans" cxnId="{77B5F390-3165-EE4C-8A89-897FABDEB1B4}">
      <dgm:prSet/>
      <dgm:spPr/>
      <dgm:t>
        <a:bodyPr/>
        <a:lstStyle/>
        <a:p>
          <a:endParaRPr lang="en-GB"/>
        </a:p>
      </dgm:t>
    </dgm:pt>
    <dgm:pt modelId="{D8D67A03-1188-E54B-B2DE-7A0A4A2F155F}" type="sibTrans" cxnId="{77B5F390-3165-EE4C-8A89-897FABDEB1B4}">
      <dgm:prSet/>
      <dgm:spPr/>
      <dgm:t>
        <a:bodyPr/>
        <a:lstStyle/>
        <a:p>
          <a:endParaRPr lang="en-GB"/>
        </a:p>
      </dgm:t>
    </dgm:pt>
    <dgm:pt modelId="{186256AE-ADA0-DF4F-9503-DFAA8AB597A6}">
      <dgm:prSet phldrT="[Text]"/>
      <dgm:spPr>
        <a:solidFill>
          <a:schemeClr val="accent1">
            <a:lumMod val="40000"/>
            <a:lumOff val="60000"/>
          </a:schemeClr>
        </a:solidFill>
      </dgm:spPr>
      <dgm:t>
        <a:bodyPr/>
        <a:lstStyle/>
        <a:p>
          <a:r>
            <a:rPr lang="en-GB" dirty="0"/>
            <a:t>SEDs</a:t>
          </a:r>
        </a:p>
      </dgm:t>
    </dgm:pt>
    <dgm:pt modelId="{B62FED18-0DB7-6B40-BD28-724A1A02C6B1}" type="parTrans" cxnId="{E5BAC376-ED13-964C-9193-D6854AABF368}">
      <dgm:prSet/>
      <dgm:spPr/>
      <dgm:t>
        <a:bodyPr/>
        <a:lstStyle/>
        <a:p>
          <a:endParaRPr lang="en-GB"/>
        </a:p>
      </dgm:t>
    </dgm:pt>
    <dgm:pt modelId="{CEA72B9B-0C81-EE49-B668-BA89281CC7E4}" type="sibTrans" cxnId="{E5BAC376-ED13-964C-9193-D6854AABF368}">
      <dgm:prSet/>
      <dgm:spPr/>
      <dgm:t>
        <a:bodyPr/>
        <a:lstStyle/>
        <a:p>
          <a:endParaRPr lang="en-GB"/>
        </a:p>
      </dgm:t>
    </dgm:pt>
    <dgm:pt modelId="{30435E09-D9A8-524E-B226-1A7EDB1B2DC6}">
      <dgm:prSet phldrT="[Text]"/>
      <dgm:spPr>
        <a:solidFill>
          <a:schemeClr val="accent1">
            <a:lumMod val="40000"/>
            <a:lumOff val="60000"/>
          </a:schemeClr>
        </a:solidFill>
      </dgm:spPr>
      <dgm:t>
        <a:bodyPr/>
        <a:lstStyle/>
        <a:p>
          <a:r>
            <a:rPr lang="en-GB" dirty="0"/>
            <a:t>MS</a:t>
          </a:r>
        </a:p>
      </dgm:t>
    </dgm:pt>
    <dgm:pt modelId="{12274014-51B1-834C-9AB5-C0CE7BDA0A37}" type="parTrans" cxnId="{2DF2FFEC-9429-1949-8C2D-0FB5B9AD2D79}">
      <dgm:prSet/>
      <dgm:spPr/>
      <dgm:t>
        <a:bodyPr/>
        <a:lstStyle/>
        <a:p>
          <a:endParaRPr lang="en-GB"/>
        </a:p>
      </dgm:t>
    </dgm:pt>
    <dgm:pt modelId="{9F87BD47-EA45-EB49-BA31-DB8517E4DA60}" type="sibTrans" cxnId="{2DF2FFEC-9429-1949-8C2D-0FB5B9AD2D79}">
      <dgm:prSet/>
      <dgm:spPr/>
      <dgm:t>
        <a:bodyPr/>
        <a:lstStyle/>
        <a:p>
          <a:endParaRPr lang="en-GB"/>
        </a:p>
      </dgm:t>
    </dgm:pt>
    <dgm:pt modelId="{66BC15CB-ABF0-174E-844D-ED4C6B50C2FF}">
      <dgm:prSet phldrT="[Text]"/>
      <dgm:spPr>
        <a:solidFill>
          <a:schemeClr val="accent1">
            <a:lumMod val="40000"/>
            <a:lumOff val="60000"/>
          </a:schemeClr>
        </a:solidFill>
      </dgm:spPr>
      <dgm:t>
        <a:bodyPr/>
        <a:lstStyle/>
        <a:p>
          <a:r>
            <a:rPr lang="en-GB" dirty="0"/>
            <a:t>RESULTS</a:t>
          </a:r>
        </a:p>
      </dgm:t>
    </dgm:pt>
    <dgm:pt modelId="{928E02BC-5186-9A4E-9BC8-0938E8B936BC}" type="parTrans" cxnId="{6992F77F-59B7-E846-9E35-5ABA2B887B05}">
      <dgm:prSet/>
      <dgm:spPr/>
      <dgm:t>
        <a:bodyPr/>
        <a:lstStyle/>
        <a:p>
          <a:endParaRPr lang="en-GB"/>
        </a:p>
      </dgm:t>
    </dgm:pt>
    <dgm:pt modelId="{2CB7CB52-58E9-F847-8916-466DFE5222E5}" type="sibTrans" cxnId="{6992F77F-59B7-E846-9E35-5ABA2B887B05}">
      <dgm:prSet/>
      <dgm:spPr/>
      <dgm:t>
        <a:bodyPr/>
        <a:lstStyle/>
        <a:p>
          <a:endParaRPr lang="en-GB"/>
        </a:p>
      </dgm:t>
    </dgm:pt>
    <dgm:pt modelId="{921EA737-DB2C-0646-86C5-B163D9148E29}">
      <dgm:prSet phldrT="[Text]"/>
      <dgm:spPr>
        <a:solidFill>
          <a:schemeClr val="accent1">
            <a:lumMod val="40000"/>
            <a:lumOff val="60000"/>
          </a:schemeClr>
        </a:solidFill>
      </dgm:spPr>
      <dgm:t>
        <a:bodyPr/>
        <a:lstStyle/>
        <a:p>
          <a:r>
            <a:rPr lang="en-GB" dirty="0"/>
            <a:t>CONCLUSION</a:t>
          </a:r>
        </a:p>
      </dgm:t>
    </dgm:pt>
    <dgm:pt modelId="{ECD25B43-D91F-0E45-AE03-FC0BEBD43498}" type="parTrans" cxnId="{46DADCE5-B83D-7449-9819-C3CA8F1CEF36}">
      <dgm:prSet/>
      <dgm:spPr/>
      <dgm:t>
        <a:bodyPr/>
        <a:lstStyle/>
        <a:p>
          <a:endParaRPr lang="en-GB"/>
        </a:p>
      </dgm:t>
    </dgm:pt>
    <dgm:pt modelId="{CBFE6BF0-4AF9-BA4B-A91E-E2F89644B0AE}" type="sibTrans" cxnId="{46DADCE5-B83D-7449-9819-C3CA8F1CEF36}">
      <dgm:prSet/>
      <dgm:spPr/>
      <dgm:t>
        <a:bodyPr/>
        <a:lstStyle/>
        <a:p>
          <a:endParaRPr lang="en-GB"/>
        </a:p>
      </dgm:t>
    </dgm:pt>
    <dgm:pt modelId="{DA47EAF5-3647-9D48-A88E-6BE9529D2177}" type="pres">
      <dgm:prSet presAssocID="{B3D5752B-FB99-D844-B706-339B7EA20E43}" presName="Name0" presStyleCnt="0">
        <dgm:presLayoutVars>
          <dgm:dir/>
          <dgm:resizeHandles val="exact"/>
        </dgm:presLayoutVars>
      </dgm:prSet>
      <dgm:spPr/>
    </dgm:pt>
    <dgm:pt modelId="{D508E7C8-2E29-CB41-9624-3A3B2B231C19}" type="pres">
      <dgm:prSet presAssocID="{BD4B89B6-4D55-AE42-BE49-0D464FD2029A}" presName="parTxOnly" presStyleLbl="node1" presStyleIdx="0" presStyleCnt="6">
        <dgm:presLayoutVars>
          <dgm:bulletEnabled val="1"/>
        </dgm:presLayoutVars>
      </dgm:prSet>
      <dgm:spPr/>
    </dgm:pt>
    <dgm:pt modelId="{76D5A8FF-9BE0-0041-8C09-C0D0552EB894}" type="pres">
      <dgm:prSet presAssocID="{CA2F65BF-7B98-CF49-91EF-657E01DDB0DF}" presName="parSpace" presStyleCnt="0"/>
      <dgm:spPr/>
    </dgm:pt>
    <dgm:pt modelId="{70FCE1FB-10EE-3D4D-B9A7-7D5DD21F77A7}" type="pres">
      <dgm:prSet presAssocID="{DA9D9E7C-3D01-9C4E-9E5D-D5193C1B4EA3}" presName="parTxOnly" presStyleLbl="node1" presStyleIdx="1" presStyleCnt="6">
        <dgm:presLayoutVars>
          <dgm:bulletEnabled val="1"/>
        </dgm:presLayoutVars>
      </dgm:prSet>
      <dgm:spPr/>
    </dgm:pt>
    <dgm:pt modelId="{E0B681A3-C8F3-BB41-822D-5D827C008F68}" type="pres">
      <dgm:prSet presAssocID="{D8D67A03-1188-E54B-B2DE-7A0A4A2F155F}" presName="parSpace" presStyleCnt="0"/>
      <dgm:spPr/>
    </dgm:pt>
    <dgm:pt modelId="{3720D977-9F7D-9644-85D0-BDF5362FEADB}" type="pres">
      <dgm:prSet presAssocID="{186256AE-ADA0-DF4F-9503-DFAA8AB597A6}" presName="parTxOnly" presStyleLbl="node1" presStyleIdx="2" presStyleCnt="6">
        <dgm:presLayoutVars>
          <dgm:bulletEnabled val="1"/>
        </dgm:presLayoutVars>
      </dgm:prSet>
      <dgm:spPr/>
    </dgm:pt>
    <dgm:pt modelId="{FEF1194F-3840-1A4E-B990-84E7F985567A}" type="pres">
      <dgm:prSet presAssocID="{CEA72B9B-0C81-EE49-B668-BA89281CC7E4}" presName="parSpace" presStyleCnt="0"/>
      <dgm:spPr/>
    </dgm:pt>
    <dgm:pt modelId="{6614DC08-CDE0-D14C-B4DC-FE32BCFE5DF2}" type="pres">
      <dgm:prSet presAssocID="{30435E09-D9A8-524E-B226-1A7EDB1B2DC6}" presName="parTxOnly" presStyleLbl="node1" presStyleIdx="3" presStyleCnt="6">
        <dgm:presLayoutVars>
          <dgm:bulletEnabled val="1"/>
        </dgm:presLayoutVars>
      </dgm:prSet>
      <dgm:spPr/>
    </dgm:pt>
    <dgm:pt modelId="{64D982A6-EFB6-F94D-99BD-1305466D2121}" type="pres">
      <dgm:prSet presAssocID="{9F87BD47-EA45-EB49-BA31-DB8517E4DA60}" presName="parSpace" presStyleCnt="0"/>
      <dgm:spPr/>
    </dgm:pt>
    <dgm:pt modelId="{414F5109-C676-CD4C-994A-328EE78DD6B6}" type="pres">
      <dgm:prSet presAssocID="{66BC15CB-ABF0-174E-844D-ED4C6B50C2FF}" presName="parTxOnly" presStyleLbl="node1" presStyleIdx="4" presStyleCnt="6">
        <dgm:presLayoutVars>
          <dgm:bulletEnabled val="1"/>
        </dgm:presLayoutVars>
      </dgm:prSet>
      <dgm:spPr/>
    </dgm:pt>
    <dgm:pt modelId="{118C9EA1-8A50-9D42-86F0-6758FFD8B235}" type="pres">
      <dgm:prSet presAssocID="{2CB7CB52-58E9-F847-8916-466DFE5222E5}" presName="parSpace" presStyleCnt="0"/>
      <dgm:spPr/>
    </dgm:pt>
    <dgm:pt modelId="{0E3A3A8D-21A8-2B46-BB44-562D807BB102}" type="pres">
      <dgm:prSet presAssocID="{921EA737-DB2C-0646-86C5-B163D9148E29}" presName="parTxOnly" presStyleLbl="node1" presStyleIdx="5" presStyleCnt="6">
        <dgm:presLayoutVars>
          <dgm:bulletEnabled val="1"/>
        </dgm:presLayoutVars>
      </dgm:prSet>
      <dgm:spPr/>
    </dgm:pt>
  </dgm:ptLst>
  <dgm:cxnLst>
    <dgm:cxn modelId="{EB24F42A-7D90-4F44-816E-E00103623D4C}" type="presOf" srcId="{BD4B89B6-4D55-AE42-BE49-0D464FD2029A}" destId="{D508E7C8-2E29-CB41-9624-3A3B2B231C19}" srcOrd="0" destOrd="0" presId="urn:microsoft.com/office/officeart/2005/8/layout/hChevron3"/>
    <dgm:cxn modelId="{65412232-99DC-864E-862F-40DD96E09ED6}" type="presOf" srcId="{B3D5752B-FB99-D844-B706-339B7EA20E43}" destId="{DA47EAF5-3647-9D48-A88E-6BE9529D2177}" srcOrd="0" destOrd="0" presId="urn:microsoft.com/office/officeart/2005/8/layout/hChevron3"/>
    <dgm:cxn modelId="{ACB32B61-F38F-6D44-8BED-CE7441387C82}" type="presOf" srcId="{921EA737-DB2C-0646-86C5-B163D9148E29}" destId="{0E3A3A8D-21A8-2B46-BB44-562D807BB102}" srcOrd="0" destOrd="0" presId="urn:microsoft.com/office/officeart/2005/8/layout/hChevron3"/>
    <dgm:cxn modelId="{E5BAC376-ED13-964C-9193-D6854AABF368}" srcId="{B3D5752B-FB99-D844-B706-339B7EA20E43}" destId="{186256AE-ADA0-DF4F-9503-DFAA8AB597A6}" srcOrd="2" destOrd="0" parTransId="{B62FED18-0DB7-6B40-BD28-724A1A02C6B1}" sibTransId="{CEA72B9B-0C81-EE49-B668-BA89281CC7E4}"/>
    <dgm:cxn modelId="{6992F77F-59B7-E846-9E35-5ABA2B887B05}" srcId="{B3D5752B-FB99-D844-B706-339B7EA20E43}" destId="{66BC15CB-ABF0-174E-844D-ED4C6B50C2FF}" srcOrd="4" destOrd="0" parTransId="{928E02BC-5186-9A4E-9BC8-0938E8B936BC}" sibTransId="{2CB7CB52-58E9-F847-8916-466DFE5222E5}"/>
    <dgm:cxn modelId="{C43C0C85-AD2F-5E4E-9D2A-0CB3F9C1B24D}" type="presOf" srcId="{186256AE-ADA0-DF4F-9503-DFAA8AB597A6}" destId="{3720D977-9F7D-9644-85D0-BDF5362FEADB}" srcOrd="0" destOrd="0" presId="urn:microsoft.com/office/officeart/2005/8/layout/hChevron3"/>
    <dgm:cxn modelId="{77B5F390-3165-EE4C-8A89-897FABDEB1B4}" srcId="{B3D5752B-FB99-D844-B706-339B7EA20E43}" destId="{DA9D9E7C-3D01-9C4E-9E5D-D5193C1B4EA3}" srcOrd="1" destOrd="0" parTransId="{7BFE8418-24D5-7F44-AEB3-A345B42D96C9}" sibTransId="{D8D67A03-1188-E54B-B2DE-7A0A4A2F155F}"/>
    <dgm:cxn modelId="{3EF0F7BA-3367-7349-BBD7-7DB8C65264E7}" type="presOf" srcId="{66BC15CB-ABF0-174E-844D-ED4C6B50C2FF}" destId="{414F5109-C676-CD4C-994A-328EE78DD6B6}" srcOrd="0" destOrd="0" presId="urn:microsoft.com/office/officeart/2005/8/layout/hChevron3"/>
    <dgm:cxn modelId="{9CDC41C1-131D-1D47-9A16-00C9A11DA21E}" srcId="{B3D5752B-FB99-D844-B706-339B7EA20E43}" destId="{BD4B89B6-4D55-AE42-BE49-0D464FD2029A}" srcOrd="0" destOrd="0" parTransId="{45EBFDA8-5C7A-664B-B7E6-79876E23D2C0}" sibTransId="{CA2F65BF-7B98-CF49-91EF-657E01DDB0DF}"/>
    <dgm:cxn modelId="{CF6E52DB-DD6B-6C49-A2FE-8FC5D9FAAAAD}" type="presOf" srcId="{30435E09-D9A8-524E-B226-1A7EDB1B2DC6}" destId="{6614DC08-CDE0-D14C-B4DC-FE32BCFE5DF2}" srcOrd="0" destOrd="0" presId="urn:microsoft.com/office/officeart/2005/8/layout/hChevron3"/>
    <dgm:cxn modelId="{46DADCE5-B83D-7449-9819-C3CA8F1CEF36}" srcId="{B3D5752B-FB99-D844-B706-339B7EA20E43}" destId="{921EA737-DB2C-0646-86C5-B163D9148E29}" srcOrd="5" destOrd="0" parTransId="{ECD25B43-D91F-0E45-AE03-FC0BEBD43498}" sibTransId="{CBFE6BF0-4AF9-BA4B-A91E-E2F89644B0AE}"/>
    <dgm:cxn modelId="{997092E9-84D1-6B4E-B8C5-45047712B58B}" type="presOf" srcId="{DA9D9E7C-3D01-9C4E-9E5D-D5193C1B4EA3}" destId="{70FCE1FB-10EE-3D4D-B9A7-7D5DD21F77A7}" srcOrd="0" destOrd="0" presId="urn:microsoft.com/office/officeart/2005/8/layout/hChevron3"/>
    <dgm:cxn modelId="{2DF2FFEC-9429-1949-8C2D-0FB5B9AD2D79}" srcId="{B3D5752B-FB99-D844-B706-339B7EA20E43}" destId="{30435E09-D9A8-524E-B226-1A7EDB1B2DC6}" srcOrd="3" destOrd="0" parTransId="{12274014-51B1-834C-9AB5-C0CE7BDA0A37}" sibTransId="{9F87BD47-EA45-EB49-BA31-DB8517E4DA60}"/>
    <dgm:cxn modelId="{C5261E3E-E443-A947-BDEC-526B238BCEDB}" type="presParOf" srcId="{DA47EAF5-3647-9D48-A88E-6BE9529D2177}" destId="{D508E7C8-2E29-CB41-9624-3A3B2B231C19}" srcOrd="0" destOrd="0" presId="urn:microsoft.com/office/officeart/2005/8/layout/hChevron3"/>
    <dgm:cxn modelId="{3D21F589-B409-CD4A-BF46-15403FCA3927}" type="presParOf" srcId="{DA47EAF5-3647-9D48-A88E-6BE9529D2177}" destId="{76D5A8FF-9BE0-0041-8C09-C0D0552EB894}" srcOrd="1" destOrd="0" presId="urn:microsoft.com/office/officeart/2005/8/layout/hChevron3"/>
    <dgm:cxn modelId="{D8D5AE18-A1E6-E849-92F2-0A6A05ACD0B8}" type="presParOf" srcId="{DA47EAF5-3647-9D48-A88E-6BE9529D2177}" destId="{70FCE1FB-10EE-3D4D-B9A7-7D5DD21F77A7}" srcOrd="2" destOrd="0" presId="urn:microsoft.com/office/officeart/2005/8/layout/hChevron3"/>
    <dgm:cxn modelId="{D9B4675F-947D-EF44-B94F-8F27CDB6C97B}" type="presParOf" srcId="{DA47EAF5-3647-9D48-A88E-6BE9529D2177}" destId="{E0B681A3-C8F3-BB41-822D-5D827C008F68}" srcOrd="3" destOrd="0" presId="urn:microsoft.com/office/officeart/2005/8/layout/hChevron3"/>
    <dgm:cxn modelId="{EAB5288D-D6D8-3143-B33B-04105B4E32F1}" type="presParOf" srcId="{DA47EAF5-3647-9D48-A88E-6BE9529D2177}" destId="{3720D977-9F7D-9644-85D0-BDF5362FEADB}" srcOrd="4" destOrd="0" presId="urn:microsoft.com/office/officeart/2005/8/layout/hChevron3"/>
    <dgm:cxn modelId="{98AA5AD5-45D4-F748-8484-3A1D73D0E93E}" type="presParOf" srcId="{DA47EAF5-3647-9D48-A88E-6BE9529D2177}" destId="{FEF1194F-3840-1A4E-B990-84E7F985567A}" srcOrd="5" destOrd="0" presId="urn:microsoft.com/office/officeart/2005/8/layout/hChevron3"/>
    <dgm:cxn modelId="{A2C91E6F-5775-7842-9464-37AFEF2843CE}" type="presParOf" srcId="{DA47EAF5-3647-9D48-A88E-6BE9529D2177}" destId="{6614DC08-CDE0-D14C-B4DC-FE32BCFE5DF2}" srcOrd="6" destOrd="0" presId="urn:microsoft.com/office/officeart/2005/8/layout/hChevron3"/>
    <dgm:cxn modelId="{55B0AC2D-A4E6-B648-B8CC-1D4F014397A8}" type="presParOf" srcId="{DA47EAF5-3647-9D48-A88E-6BE9529D2177}" destId="{64D982A6-EFB6-F94D-99BD-1305466D2121}" srcOrd="7" destOrd="0" presId="urn:microsoft.com/office/officeart/2005/8/layout/hChevron3"/>
    <dgm:cxn modelId="{8E7C6FD9-6D1F-A046-9F0B-84195A210D35}" type="presParOf" srcId="{DA47EAF5-3647-9D48-A88E-6BE9529D2177}" destId="{414F5109-C676-CD4C-994A-328EE78DD6B6}" srcOrd="8" destOrd="0" presId="urn:microsoft.com/office/officeart/2005/8/layout/hChevron3"/>
    <dgm:cxn modelId="{69D0C466-28B2-ED45-8FB6-98F7F0077929}" type="presParOf" srcId="{DA47EAF5-3647-9D48-A88E-6BE9529D2177}" destId="{118C9EA1-8A50-9D42-86F0-6758FFD8B235}" srcOrd="9" destOrd="0" presId="urn:microsoft.com/office/officeart/2005/8/layout/hChevron3"/>
    <dgm:cxn modelId="{959ECF06-5F56-5245-843B-DCF341DECF76}" type="presParOf" srcId="{DA47EAF5-3647-9D48-A88E-6BE9529D2177}" destId="{0E3A3A8D-21A8-2B46-BB44-562D807BB102}" srcOrd="10" destOrd="0" presId="urn:microsoft.com/office/officeart/2005/8/layout/hChevron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B3D5752B-FB99-D844-B706-339B7EA20E43}" type="doc">
      <dgm:prSet loTypeId="urn:microsoft.com/office/officeart/2005/8/layout/hChevron3" loCatId="" qsTypeId="urn:microsoft.com/office/officeart/2005/8/quickstyle/simple3" qsCatId="simple" csTypeId="urn:microsoft.com/office/officeart/2005/8/colors/accent1_2" csCatId="accent1" phldr="1"/>
      <dgm:spPr/>
    </dgm:pt>
    <dgm:pt modelId="{BD4B89B6-4D55-AE42-BE49-0D464FD2029A}">
      <dgm:prSet phldrT="[Text]"/>
      <dgm:spPr>
        <a:solidFill>
          <a:schemeClr val="accent6">
            <a:lumMod val="40000"/>
            <a:lumOff val="60000"/>
          </a:schemeClr>
        </a:solidFill>
      </dgm:spPr>
      <dgm:t>
        <a:bodyPr/>
        <a:lstStyle/>
        <a:p>
          <a:r>
            <a:rPr lang="en-GB" dirty="0"/>
            <a:t>SFMS</a:t>
          </a:r>
        </a:p>
      </dgm:t>
    </dgm:pt>
    <dgm:pt modelId="{45EBFDA8-5C7A-664B-B7E6-79876E23D2C0}" type="parTrans" cxnId="{9CDC41C1-131D-1D47-9A16-00C9A11DA21E}">
      <dgm:prSet/>
      <dgm:spPr/>
      <dgm:t>
        <a:bodyPr/>
        <a:lstStyle/>
        <a:p>
          <a:endParaRPr lang="en-GB"/>
        </a:p>
      </dgm:t>
    </dgm:pt>
    <dgm:pt modelId="{CA2F65BF-7B98-CF49-91EF-657E01DDB0DF}" type="sibTrans" cxnId="{9CDC41C1-131D-1D47-9A16-00C9A11DA21E}">
      <dgm:prSet/>
      <dgm:spPr/>
      <dgm:t>
        <a:bodyPr/>
        <a:lstStyle/>
        <a:p>
          <a:endParaRPr lang="en-GB"/>
        </a:p>
      </dgm:t>
    </dgm:pt>
    <dgm:pt modelId="{DA9D9E7C-3D01-9C4E-9E5D-D5193C1B4EA3}">
      <dgm:prSet phldrT="[Text]"/>
      <dgm:spPr>
        <a:solidFill>
          <a:schemeClr val="accent1">
            <a:lumMod val="40000"/>
            <a:lumOff val="60000"/>
          </a:schemeClr>
        </a:solidFill>
      </dgm:spPr>
      <dgm:t>
        <a:bodyPr/>
        <a:lstStyle/>
        <a:p>
          <a:r>
            <a:rPr lang="en-GB" dirty="0"/>
            <a:t>DATA</a:t>
          </a:r>
        </a:p>
      </dgm:t>
    </dgm:pt>
    <dgm:pt modelId="{7BFE8418-24D5-7F44-AEB3-A345B42D96C9}" type="parTrans" cxnId="{77B5F390-3165-EE4C-8A89-897FABDEB1B4}">
      <dgm:prSet/>
      <dgm:spPr/>
      <dgm:t>
        <a:bodyPr/>
        <a:lstStyle/>
        <a:p>
          <a:endParaRPr lang="en-GB"/>
        </a:p>
      </dgm:t>
    </dgm:pt>
    <dgm:pt modelId="{D8D67A03-1188-E54B-B2DE-7A0A4A2F155F}" type="sibTrans" cxnId="{77B5F390-3165-EE4C-8A89-897FABDEB1B4}">
      <dgm:prSet/>
      <dgm:spPr/>
      <dgm:t>
        <a:bodyPr/>
        <a:lstStyle/>
        <a:p>
          <a:endParaRPr lang="en-GB"/>
        </a:p>
      </dgm:t>
    </dgm:pt>
    <dgm:pt modelId="{186256AE-ADA0-DF4F-9503-DFAA8AB597A6}">
      <dgm:prSet phldrT="[Text]"/>
      <dgm:spPr>
        <a:solidFill>
          <a:schemeClr val="accent1">
            <a:lumMod val="40000"/>
            <a:lumOff val="60000"/>
          </a:schemeClr>
        </a:solidFill>
      </dgm:spPr>
      <dgm:t>
        <a:bodyPr/>
        <a:lstStyle/>
        <a:p>
          <a:r>
            <a:rPr lang="en-GB" dirty="0"/>
            <a:t>SEDs</a:t>
          </a:r>
        </a:p>
      </dgm:t>
    </dgm:pt>
    <dgm:pt modelId="{B62FED18-0DB7-6B40-BD28-724A1A02C6B1}" type="parTrans" cxnId="{E5BAC376-ED13-964C-9193-D6854AABF368}">
      <dgm:prSet/>
      <dgm:spPr/>
      <dgm:t>
        <a:bodyPr/>
        <a:lstStyle/>
        <a:p>
          <a:endParaRPr lang="en-GB"/>
        </a:p>
      </dgm:t>
    </dgm:pt>
    <dgm:pt modelId="{CEA72B9B-0C81-EE49-B668-BA89281CC7E4}" type="sibTrans" cxnId="{E5BAC376-ED13-964C-9193-D6854AABF368}">
      <dgm:prSet/>
      <dgm:spPr/>
      <dgm:t>
        <a:bodyPr/>
        <a:lstStyle/>
        <a:p>
          <a:endParaRPr lang="en-GB"/>
        </a:p>
      </dgm:t>
    </dgm:pt>
    <dgm:pt modelId="{30435E09-D9A8-524E-B226-1A7EDB1B2DC6}">
      <dgm:prSet phldrT="[Text]"/>
      <dgm:spPr>
        <a:solidFill>
          <a:schemeClr val="accent1">
            <a:lumMod val="40000"/>
            <a:lumOff val="60000"/>
          </a:schemeClr>
        </a:solidFill>
      </dgm:spPr>
      <dgm:t>
        <a:bodyPr/>
        <a:lstStyle/>
        <a:p>
          <a:r>
            <a:rPr lang="en-GB" dirty="0"/>
            <a:t>MS</a:t>
          </a:r>
        </a:p>
      </dgm:t>
    </dgm:pt>
    <dgm:pt modelId="{12274014-51B1-834C-9AB5-C0CE7BDA0A37}" type="parTrans" cxnId="{2DF2FFEC-9429-1949-8C2D-0FB5B9AD2D79}">
      <dgm:prSet/>
      <dgm:spPr/>
      <dgm:t>
        <a:bodyPr/>
        <a:lstStyle/>
        <a:p>
          <a:endParaRPr lang="en-GB"/>
        </a:p>
      </dgm:t>
    </dgm:pt>
    <dgm:pt modelId="{9F87BD47-EA45-EB49-BA31-DB8517E4DA60}" type="sibTrans" cxnId="{2DF2FFEC-9429-1949-8C2D-0FB5B9AD2D79}">
      <dgm:prSet/>
      <dgm:spPr/>
      <dgm:t>
        <a:bodyPr/>
        <a:lstStyle/>
        <a:p>
          <a:endParaRPr lang="en-GB"/>
        </a:p>
      </dgm:t>
    </dgm:pt>
    <dgm:pt modelId="{66BC15CB-ABF0-174E-844D-ED4C6B50C2FF}">
      <dgm:prSet phldrT="[Text]"/>
      <dgm:spPr>
        <a:solidFill>
          <a:schemeClr val="accent1">
            <a:lumMod val="40000"/>
            <a:lumOff val="60000"/>
          </a:schemeClr>
        </a:solidFill>
      </dgm:spPr>
      <dgm:t>
        <a:bodyPr/>
        <a:lstStyle/>
        <a:p>
          <a:r>
            <a:rPr lang="en-GB" dirty="0"/>
            <a:t>RESULTS</a:t>
          </a:r>
        </a:p>
      </dgm:t>
    </dgm:pt>
    <dgm:pt modelId="{928E02BC-5186-9A4E-9BC8-0938E8B936BC}" type="parTrans" cxnId="{6992F77F-59B7-E846-9E35-5ABA2B887B05}">
      <dgm:prSet/>
      <dgm:spPr/>
      <dgm:t>
        <a:bodyPr/>
        <a:lstStyle/>
        <a:p>
          <a:endParaRPr lang="en-GB"/>
        </a:p>
      </dgm:t>
    </dgm:pt>
    <dgm:pt modelId="{2CB7CB52-58E9-F847-8916-466DFE5222E5}" type="sibTrans" cxnId="{6992F77F-59B7-E846-9E35-5ABA2B887B05}">
      <dgm:prSet/>
      <dgm:spPr/>
      <dgm:t>
        <a:bodyPr/>
        <a:lstStyle/>
        <a:p>
          <a:endParaRPr lang="en-GB"/>
        </a:p>
      </dgm:t>
    </dgm:pt>
    <dgm:pt modelId="{921EA737-DB2C-0646-86C5-B163D9148E29}">
      <dgm:prSet phldrT="[Text]"/>
      <dgm:spPr>
        <a:solidFill>
          <a:schemeClr val="accent1">
            <a:lumMod val="40000"/>
            <a:lumOff val="60000"/>
          </a:schemeClr>
        </a:solidFill>
      </dgm:spPr>
      <dgm:t>
        <a:bodyPr/>
        <a:lstStyle/>
        <a:p>
          <a:r>
            <a:rPr lang="en-GB" dirty="0"/>
            <a:t>CONCLUSION</a:t>
          </a:r>
        </a:p>
      </dgm:t>
    </dgm:pt>
    <dgm:pt modelId="{ECD25B43-D91F-0E45-AE03-FC0BEBD43498}" type="parTrans" cxnId="{46DADCE5-B83D-7449-9819-C3CA8F1CEF36}">
      <dgm:prSet/>
      <dgm:spPr/>
      <dgm:t>
        <a:bodyPr/>
        <a:lstStyle/>
        <a:p>
          <a:endParaRPr lang="en-GB"/>
        </a:p>
      </dgm:t>
    </dgm:pt>
    <dgm:pt modelId="{CBFE6BF0-4AF9-BA4B-A91E-E2F89644B0AE}" type="sibTrans" cxnId="{46DADCE5-B83D-7449-9819-C3CA8F1CEF36}">
      <dgm:prSet/>
      <dgm:spPr/>
      <dgm:t>
        <a:bodyPr/>
        <a:lstStyle/>
        <a:p>
          <a:endParaRPr lang="en-GB"/>
        </a:p>
      </dgm:t>
    </dgm:pt>
    <dgm:pt modelId="{DA47EAF5-3647-9D48-A88E-6BE9529D2177}" type="pres">
      <dgm:prSet presAssocID="{B3D5752B-FB99-D844-B706-339B7EA20E43}" presName="Name0" presStyleCnt="0">
        <dgm:presLayoutVars>
          <dgm:dir/>
          <dgm:resizeHandles val="exact"/>
        </dgm:presLayoutVars>
      </dgm:prSet>
      <dgm:spPr/>
    </dgm:pt>
    <dgm:pt modelId="{D508E7C8-2E29-CB41-9624-3A3B2B231C19}" type="pres">
      <dgm:prSet presAssocID="{BD4B89B6-4D55-AE42-BE49-0D464FD2029A}" presName="parTxOnly" presStyleLbl="node1" presStyleIdx="0" presStyleCnt="6">
        <dgm:presLayoutVars>
          <dgm:bulletEnabled val="1"/>
        </dgm:presLayoutVars>
      </dgm:prSet>
      <dgm:spPr/>
    </dgm:pt>
    <dgm:pt modelId="{76D5A8FF-9BE0-0041-8C09-C0D0552EB894}" type="pres">
      <dgm:prSet presAssocID="{CA2F65BF-7B98-CF49-91EF-657E01DDB0DF}" presName="parSpace" presStyleCnt="0"/>
      <dgm:spPr/>
    </dgm:pt>
    <dgm:pt modelId="{70FCE1FB-10EE-3D4D-B9A7-7D5DD21F77A7}" type="pres">
      <dgm:prSet presAssocID="{DA9D9E7C-3D01-9C4E-9E5D-D5193C1B4EA3}" presName="parTxOnly" presStyleLbl="node1" presStyleIdx="1" presStyleCnt="6">
        <dgm:presLayoutVars>
          <dgm:bulletEnabled val="1"/>
        </dgm:presLayoutVars>
      </dgm:prSet>
      <dgm:spPr/>
    </dgm:pt>
    <dgm:pt modelId="{E0B681A3-C8F3-BB41-822D-5D827C008F68}" type="pres">
      <dgm:prSet presAssocID="{D8D67A03-1188-E54B-B2DE-7A0A4A2F155F}" presName="parSpace" presStyleCnt="0"/>
      <dgm:spPr/>
    </dgm:pt>
    <dgm:pt modelId="{3720D977-9F7D-9644-85D0-BDF5362FEADB}" type="pres">
      <dgm:prSet presAssocID="{186256AE-ADA0-DF4F-9503-DFAA8AB597A6}" presName="parTxOnly" presStyleLbl="node1" presStyleIdx="2" presStyleCnt="6">
        <dgm:presLayoutVars>
          <dgm:bulletEnabled val="1"/>
        </dgm:presLayoutVars>
      </dgm:prSet>
      <dgm:spPr/>
    </dgm:pt>
    <dgm:pt modelId="{FEF1194F-3840-1A4E-B990-84E7F985567A}" type="pres">
      <dgm:prSet presAssocID="{CEA72B9B-0C81-EE49-B668-BA89281CC7E4}" presName="parSpace" presStyleCnt="0"/>
      <dgm:spPr/>
    </dgm:pt>
    <dgm:pt modelId="{6614DC08-CDE0-D14C-B4DC-FE32BCFE5DF2}" type="pres">
      <dgm:prSet presAssocID="{30435E09-D9A8-524E-B226-1A7EDB1B2DC6}" presName="parTxOnly" presStyleLbl="node1" presStyleIdx="3" presStyleCnt="6">
        <dgm:presLayoutVars>
          <dgm:bulletEnabled val="1"/>
        </dgm:presLayoutVars>
      </dgm:prSet>
      <dgm:spPr/>
    </dgm:pt>
    <dgm:pt modelId="{64D982A6-EFB6-F94D-99BD-1305466D2121}" type="pres">
      <dgm:prSet presAssocID="{9F87BD47-EA45-EB49-BA31-DB8517E4DA60}" presName="parSpace" presStyleCnt="0"/>
      <dgm:spPr/>
    </dgm:pt>
    <dgm:pt modelId="{414F5109-C676-CD4C-994A-328EE78DD6B6}" type="pres">
      <dgm:prSet presAssocID="{66BC15CB-ABF0-174E-844D-ED4C6B50C2FF}" presName="parTxOnly" presStyleLbl="node1" presStyleIdx="4" presStyleCnt="6">
        <dgm:presLayoutVars>
          <dgm:bulletEnabled val="1"/>
        </dgm:presLayoutVars>
      </dgm:prSet>
      <dgm:spPr/>
    </dgm:pt>
    <dgm:pt modelId="{118C9EA1-8A50-9D42-86F0-6758FFD8B235}" type="pres">
      <dgm:prSet presAssocID="{2CB7CB52-58E9-F847-8916-466DFE5222E5}" presName="parSpace" presStyleCnt="0"/>
      <dgm:spPr/>
    </dgm:pt>
    <dgm:pt modelId="{0E3A3A8D-21A8-2B46-BB44-562D807BB102}" type="pres">
      <dgm:prSet presAssocID="{921EA737-DB2C-0646-86C5-B163D9148E29}" presName="parTxOnly" presStyleLbl="node1" presStyleIdx="5" presStyleCnt="6">
        <dgm:presLayoutVars>
          <dgm:bulletEnabled val="1"/>
        </dgm:presLayoutVars>
      </dgm:prSet>
      <dgm:spPr/>
    </dgm:pt>
  </dgm:ptLst>
  <dgm:cxnLst>
    <dgm:cxn modelId="{EB24F42A-7D90-4F44-816E-E00103623D4C}" type="presOf" srcId="{BD4B89B6-4D55-AE42-BE49-0D464FD2029A}" destId="{D508E7C8-2E29-CB41-9624-3A3B2B231C19}" srcOrd="0" destOrd="0" presId="urn:microsoft.com/office/officeart/2005/8/layout/hChevron3"/>
    <dgm:cxn modelId="{65412232-99DC-864E-862F-40DD96E09ED6}" type="presOf" srcId="{B3D5752B-FB99-D844-B706-339B7EA20E43}" destId="{DA47EAF5-3647-9D48-A88E-6BE9529D2177}" srcOrd="0" destOrd="0" presId="urn:microsoft.com/office/officeart/2005/8/layout/hChevron3"/>
    <dgm:cxn modelId="{ACB32B61-F38F-6D44-8BED-CE7441387C82}" type="presOf" srcId="{921EA737-DB2C-0646-86C5-B163D9148E29}" destId="{0E3A3A8D-21A8-2B46-BB44-562D807BB102}" srcOrd="0" destOrd="0" presId="urn:microsoft.com/office/officeart/2005/8/layout/hChevron3"/>
    <dgm:cxn modelId="{E5BAC376-ED13-964C-9193-D6854AABF368}" srcId="{B3D5752B-FB99-D844-B706-339B7EA20E43}" destId="{186256AE-ADA0-DF4F-9503-DFAA8AB597A6}" srcOrd="2" destOrd="0" parTransId="{B62FED18-0DB7-6B40-BD28-724A1A02C6B1}" sibTransId="{CEA72B9B-0C81-EE49-B668-BA89281CC7E4}"/>
    <dgm:cxn modelId="{6992F77F-59B7-E846-9E35-5ABA2B887B05}" srcId="{B3D5752B-FB99-D844-B706-339B7EA20E43}" destId="{66BC15CB-ABF0-174E-844D-ED4C6B50C2FF}" srcOrd="4" destOrd="0" parTransId="{928E02BC-5186-9A4E-9BC8-0938E8B936BC}" sibTransId="{2CB7CB52-58E9-F847-8916-466DFE5222E5}"/>
    <dgm:cxn modelId="{C43C0C85-AD2F-5E4E-9D2A-0CB3F9C1B24D}" type="presOf" srcId="{186256AE-ADA0-DF4F-9503-DFAA8AB597A6}" destId="{3720D977-9F7D-9644-85D0-BDF5362FEADB}" srcOrd="0" destOrd="0" presId="urn:microsoft.com/office/officeart/2005/8/layout/hChevron3"/>
    <dgm:cxn modelId="{77B5F390-3165-EE4C-8A89-897FABDEB1B4}" srcId="{B3D5752B-FB99-D844-B706-339B7EA20E43}" destId="{DA9D9E7C-3D01-9C4E-9E5D-D5193C1B4EA3}" srcOrd="1" destOrd="0" parTransId="{7BFE8418-24D5-7F44-AEB3-A345B42D96C9}" sibTransId="{D8D67A03-1188-E54B-B2DE-7A0A4A2F155F}"/>
    <dgm:cxn modelId="{3EF0F7BA-3367-7349-BBD7-7DB8C65264E7}" type="presOf" srcId="{66BC15CB-ABF0-174E-844D-ED4C6B50C2FF}" destId="{414F5109-C676-CD4C-994A-328EE78DD6B6}" srcOrd="0" destOrd="0" presId="urn:microsoft.com/office/officeart/2005/8/layout/hChevron3"/>
    <dgm:cxn modelId="{9CDC41C1-131D-1D47-9A16-00C9A11DA21E}" srcId="{B3D5752B-FB99-D844-B706-339B7EA20E43}" destId="{BD4B89B6-4D55-AE42-BE49-0D464FD2029A}" srcOrd="0" destOrd="0" parTransId="{45EBFDA8-5C7A-664B-B7E6-79876E23D2C0}" sibTransId="{CA2F65BF-7B98-CF49-91EF-657E01DDB0DF}"/>
    <dgm:cxn modelId="{CF6E52DB-DD6B-6C49-A2FE-8FC5D9FAAAAD}" type="presOf" srcId="{30435E09-D9A8-524E-B226-1A7EDB1B2DC6}" destId="{6614DC08-CDE0-D14C-B4DC-FE32BCFE5DF2}" srcOrd="0" destOrd="0" presId="urn:microsoft.com/office/officeart/2005/8/layout/hChevron3"/>
    <dgm:cxn modelId="{46DADCE5-B83D-7449-9819-C3CA8F1CEF36}" srcId="{B3D5752B-FB99-D844-B706-339B7EA20E43}" destId="{921EA737-DB2C-0646-86C5-B163D9148E29}" srcOrd="5" destOrd="0" parTransId="{ECD25B43-D91F-0E45-AE03-FC0BEBD43498}" sibTransId="{CBFE6BF0-4AF9-BA4B-A91E-E2F89644B0AE}"/>
    <dgm:cxn modelId="{997092E9-84D1-6B4E-B8C5-45047712B58B}" type="presOf" srcId="{DA9D9E7C-3D01-9C4E-9E5D-D5193C1B4EA3}" destId="{70FCE1FB-10EE-3D4D-B9A7-7D5DD21F77A7}" srcOrd="0" destOrd="0" presId="urn:microsoft.com/office/officeart/2005/8/layout/hChevron3"/>
    <dgm:cxn modelId="{2DF2FFEC-9429-1949-8C2D-0FB5B9AD2D79}" srcId="{B3D5752B-FB99-D844-B706-339B7EA20E43}" destId="{30435E09-D9A8-524E-B226-1A7EDB1B2DC6}" srcOrd="3" destOrd="0" parTransId="{12274014-51B1-834C-9AB5-C0CE7BDA0A37}" sibTransId="{9F87BD47-EA45-EB49-BA31-DB8517E4DA60}"/>
    <dgm:cxn modelId="{C5261E3E-E443-A947-BDEC-526B238BCEDB}" type="presParOf" srcId="{DA47EAF5-3647-9D48-A88E-6BE9529D2177}" destId="{D508E7C8-2E29-CB41-9624-3A3B2B231C19}" srcOrd="0" destOrd="0" presId="urn:microsoft.com/office/officeart/2005/8/layout/hChevron3"/>
    <dgm:cxn modelId="{3D21F589-B409-CD4A-BF46-15403FCA3927}" type="presParOf" srcId="{DA47EAF5-3647-9D48-A88E-6BE9529D2177}" destId="{76D5A8FF-9BE0-0041-8C09-C0D0552EB894}" srcOrd="1" destOrd="0" presId="urn:microsoft.com/office/officeart/2005/8/layout/hChevron3"/>
    <dgm:cxn modelId="{D8D5AE18-A1E6-E849-92F2-0A6A05ACD0B8}" type="presParOf" srcId="{DA47EAF5-3647-9D48-A88E-6BE9529D2177}" destId="{70FCE1FB-10EE-3D4D-B9A7-7D5DD21F77A7}" srcOrd="2" destOrd="0" presId="urn:microsoft.com/office/officeart/2005/8/layout/hChevron3"/>
    <dgm:cxn modelId="{D9B4675F-947D-EF44-B94F-8F27CDB6C97B}" type="presParOf" srcId="{DA47EAF5-3647-9D48-A88E-6BE9529D2177}" destId="{E0B681A3-C8F3-BB41-822D-5D827C008F68}" srcOrd="3" destOrd="0" presId="urn:microsoft.com/office/officeart/2005/8/layout/hChevron3"/>
    <dgm:cxn modelId="{EAB5288D-D6D8-3143-B33B-04105B4E32F1}" type="presParOf" srcId="{DA47EAF5-3647-9D48-A88E-6BE9529D2177}" destId="{3720D977-9F7D-9644-85D0-BDF5362FEADB}" srcOrd="4" destOrd="0" presId="urn:microsoft.com/office/officeart/2005/8/layout/hChevron3"/>
    <dgm:cxn modelId="{98AA5AD5-45D4-F748-8484-3A1D73D0E93E}" type="presParOf" srcId="{DA47EAF5-3647-9D48-A88E-6BE9529D2177}" destId="{FEF1194F-3840-1A4E-B990-84E7F985567A}" srcOrd="5" destOrd="0" presId="urn:microsoft.com/office/officeart/2005/8/layout/hChevron3"/>
    <dgm:cxn modelId="{A2C91E6F-5775-7842-9464-37AFEF2843CE}" type="presParOf" srcId="{DA47EAF5-3647-9D48-A88E-6BE9529D2177}" destId="{6614DC08-CDE0-D14C-B4DC-FE32BCFE5DF2}" srcOrd="6" destOrd="0" presId="urn:microsoft.com/office/officeart/2005/8/layout/hChevron3"/>
    <dgm:cxn modelId="{55B0AC2D-A4E6-B648-B8CC-1D4F014397A8}" type="presParOf" srcId="{DA47EAF5-3647-9D48-A88E-6BE9529D2177}" destId="{64D982A6-EFB6-F94D-99BD-1305466D2121}" srcOrd="7" destOrd="0" presId="urn:microsoft.com/office/officeart/2005/8/layout/hChevron3"/>
    <dgm:cxn modelId="{8E7C6FD9-6D1F-A046-9F0B-84195A210D35}" type="presParOf" srcId="{DA47EAF5-3647-9D48-A88E-6BE9529D2177}" destId="{414F5109-C676-CD4C-994A-328EE78DD6B6}" srcOrd="8" destOrd="0" presId="urn:microsoft.com/office/officeart/2005/8/layout/hChevron3"/>
    <dgm:cxn modelId="{69D0C466-28B2-ED45-8FB6-98F7F0077929}" type="presParOf" srcId="{DA47EAF5-3647-9D48-A88E-6BE9529D2177}" destId="{118C9EA1-8A50-9D42-86F0-6758FFD8B235}" srcOrd="9" destOrd="0" presId="urn:microsoft.com/office/officeart/2005/8/layout/hChevron3"/>
    <dgm:cxn modelId="{959ECF06-5F56-5245-843B-DCF341DECF76}" type="presParOf" srcId="{DA47EAF5-3647-9D48-A88E-6BE9529D2177}" destId="{0E3A3A8D-21A8-2B46-BB44-562D807BB102}" srcOrd="10" destOrd="0" presId="urn:microsoft.com/office/officeart/2005/8/layout/hChevro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B3D5752B-FB99-D844-B706-339B7EA20E43}" type="doc">
      <dgm:prSet loTypeId="urn:microsoft.com/office/officeart/2005/8/layout/hChevron3" loCatId="" qsTypeId="urn:microsoft.com/office/officeart/2005/8/quickstyle/simple3" qsCatId="simple" csTypeId="urn:microsoft.com/office/officeart/2005/8/colors/accent1_2" csCatId="accent1" phldr="1"/>
      <dgm:spPr/>
    </dgm:pt>
    <dgm:pt modelId="{BD4B89B6-4D55-AE42-BE49-0D464FD2029A}">
      <dgm:prSet phldrT="[Text]"/>
      <dgm:spPr>
        <a:solidFill>
          <a:schemeClr val="accent1">
            <a:lumMod val="40000"/>
            <a:lumOff val="60000"/>
          </a:schemeClr>
        </a:solidFill>
      </dgm:spPr>
      <dgm:t>
        <a:bodyPr/>
        <a:lstStyle/>
        <a:p>
          <a:r>
            <a:rPr lang="en-GB" dirty="0"/>
            <a:t>SFMS</a:t>
          </a:r>
        </a:p>
      </dgm:t>
    </dgm:pt>
    <dgm:pt modelId="{45EBFDA8-5C7A-664B-B7E6-79876E23D2C0}" type="parTrans" cxnId="{9CDC41C1-131D-1D47-9A16-00C9A11DA21E}">
      <dgm:prSet/>
      <dgm:spPr/>
      <dgm:t>
        <a:bodyPr/>
        <a:lstStyle/>
        <a:p>
          <a:endParaRPr lang="en-GB"/>
        </a:p>
      </dgm:t>
    </dgm:pt>
    <dgm:pt modelId="{CA2F65BF-7B98-CF49-91EF-657E01DDB0DF}" type="sibTrans" cxnId="{9CDC41C1-131D-1D47-9A16-00C9A11DA21E}">
      <dgm:prSet/>
      <dgm:spPr/>
      <dgm:t>
        <a:bodyPr/>
        <a:lstStyle/>
        <a:p>
          <a:endParaRPr lang="en-GB"/>
        </a:p>
      </dgm:t>
    </dgm:pt>
    <dgm:pt modelId="{DA9D9E7C-3D01-9C4E-9E5D-D5193C1B4EA3}">
      <dgm:prSet phldrT="[Text]"/>
      <dgm:spPr>
        <a:solidFill>
          <a:schemeClr val="accent6">
            <a:lumMod val="40000"/>
            <a:lumOff val="60000"/>
          </a:schemeClr>
        </a:solidFill>
      </dgm:spPr>
      <dgm:t>
        <a:bodyPr/>
        <a:lstStyle/>
        <a:p>
          <a:r>
            <a:rPr lang="en-GB" dirty="0"/>
            <a:t>DATA</a:t>
          </a:r>
        </a:p>
      </dgm:t>
    </dgm:pt>
    <dgm:pt modelId="{7BFE8418-24D5-7F44-AEB3-A345B42D96C9}" type="parTrans" cxnId="{77B5F390-3165-EE4C-8A89-897FABDEB1B4}">
      <dgm:prSet/>
      <dgm:spPr/>
      <dgm:t>
        <a:bodyPr/>
        <a:lstStyle/>
        <a:p>
          <a:endParaRPr lang="en-GB"/>
        </a:p>
      </dgm:t>
    </dgm:pt>
    <dgm:pt modelId="{D8D67A03-1188-E54B-B2DE-7A0A4A2F155F}" type="sibTrans" cxnId="{77B5F390-3165-EE4C-8A89-897FABDEB1B4}">
      <dgm:prSet/>
      <dgm:spPr/>
      <dgm:t>
        <a:bodyPr/>
        <a:lstStyle/>
        <a:p>
          <a:endParaRPr lang="en-GB"/>
        </a:p>
      </dgm:t>
    </dgm:pt>
    <dgm:pt modelId="{186256AE-ADA0-DF4F-9503-DFAA8AB597A6}">
      <dgm:prSet phldrT="[Text]"/>
      <dgm:spPr>
        <a:solidFill>
          <a:schemeClr val="accent1">
            <a:lumMod val="40000"/>
            <a:lumOff val="60000"/>
          </a:schemeClr>
        </a:solidFill>
      </dgm:spPr>
      <dgm:t>
        <a:bodyPr/>
        <a:lstStyle/>
        <a:p>
          <a:r>
            <a:rPr lang="en-GB" dirty="0"/>
            <a:t>SEDs</a:t>
          </a:r>
        </a:p>
      </dgm:t>
    </dgm:pt>
    <dgm:pt modelId="{B62FED18-0DB7-6B40-BD28-724A1A02C6B1}" type="parTrans" cxnId="{E5BAC376-ED13-964C-9193-D6854AABF368}">
      <dgm:prSet/>
      <dgm:spPr/>
      <dgm:t>
        <a:bodyPr/>
        <a:lstStyle/>
        <a:p>
          <a:endParaRPr lang="en-GB"/>
        </a:p>
      </dgm:t>
    </dgm:pt>
    <dgm:pt modelId="{CEA72B9B-0C81-EE49-B668-BA89281CC7E4}" type="sibTrans" cxnId="{E5BAC376-ED13-964C-9193-D6854AABF368}">
      <dgm:prSet/>
      <dgm:spPr/>
      <dgm:t>
        <a:bodyPr/>
        <a:lstStyle/>
        <a:p>
          <a:endParaRPr lang="en-GB"/>
        </a:p>
      </dgm:t>
    </dgm:pt>
    <dgm:pt modelId="{30435E09-D9A8-524E-B226-1A7EDB1B2DC6}">
      <dgm:prSet phldrT="[Text]"/>
      <dgm:spPr>
        <a:solidFill>
          <a:schemeClr val="accent1">
            <a:lumMod val="40000"/>
            <a:lumOff val="60000"/>
          </a:schemeClr>
        </a:solidFill>
      </dgm:spPr>
      <dgm:t>
        <a:bodyPr/>
        <a:lstStyle/>
        <a:p>
          <a:r>
            <a:rPr lang="en-GB" dirty="0"/>
            <a:t>MS</a:t>
          </a:r>
        </a:p>
      </dgm:t>
    </dgm:pt>
    <dgm:pt modelId="{12274014-51B1-834C-9AB5-C0CE7BDA0A37}" type="parTrans" cxnId="{2DF2FFEC-9429-1949-8C2D-0FB5B9AD2D79}">
      <dgm:prSet/>
      <dgm:spPr/>
      <dgm:t>
        <a:bodyPr/>
        <a:lstStyle/>
        <a:p>
          <a:endParaRPr lang="en-GB"/>
        </a:p>
      </dgm:t>
    </dgm:pt>
    <dgm:pt modelId="{9F87BD47-EA45-EB49-BA31-DB8517E4DA60}" type="sibTrans" cxnId="{2DF2FFEC-9429-1949-8C2D-0FB5B9AD2D79}">
      <dgm:prSet/>
      <dgm:spPr/>
      <dgm:t>
        <a:bodyPr/>
        <a:lstStyle/>
        <a:p>
          <a:endParaRPr lang="en-GB"/>
        </a:p>
      </dgm:t>
    </dgm:pt>
    <dgm:pt modelId="{66BC15CB-ABF0-174E-844D-ED4C6B50C2FF}">
      <dgm:prSet phldrT="[Text]"/>
      <dgm:spPr>
        <a:solidFill>
          <a:schemeClr val="accent1">
            <a:lumMod val="40000"/>
            <a:lumOff val="60000"/>
          </a:schemeClr>
        </a:solidFill>
      </dgm:spPr>
      <dgm:t>
        <a:bodyPr/>
        <a:lstStyle/>
        <a:p>
          <a:r>
            <a:rPr lang="en-GB" dirty="0"/>
            <a:t>RESULTS</a:t>
          </a:r>
        </a:p>
      </dgm:t>
    </dgm:pt>
    <dgm:pt modelId="{928E02BC-5186-9A4E-9BC8-0938E8B936BC}" type="parTrans" cxnId="{6992F77F-59B7-E846-9E35-5ABA2B887B05}">
      <dgm:prSet/>
      <dgm:spPr/>
      <dgm:t>
        <a:bodyPr/>
        <a:lstStyle/>
        <a:p>
          <a:endParaRPr lang="en-GB"/>
        </a:p>
      </dgm:t>
    </dgm:pt>
    <dgm:pt modelId="{2CB7CB52-58E9-F847-8916-466DFE5222E5}" type="sibTrans" cxnId="{6992F77F-59B7-E846-9E35-5ABA2B887B05}">
      <dgm:prSet/>
      <dgm:spPr/>
      <dgm:t>
        <a:bodyPr/>
        <a:lstStyle/>
        <a:p>
          <a:endParaRPr lang="en-GB"/>
        </a:p>
      </dgm:t>
    </dgm:pt>
    <dgm:pt modelId="{921EA737-DB2C-0646-86C5-B163D9148E29}">
      <dgm:prSet phldrT="[Text]"/>
      <dgm:spPr>
        <a:solidFill>
          <a:schemeClr val="accent1">
            <a:lumMod val="40000"/>
            <a:lumOff val="60000"/>
          </a:schemeClr>
        </a:solidFill>
      </dgm:spPr>
      <dgm:t>
        <a:bodyPr/>
        <a:lstStyle/>
        <a:p>
          <a:r>
            <a:rPr lang="en-GB" dirty="0"/>
            <a:t>CONCLUSION</a:t>
          </a:r>
        </a:p>
      </dgm:t>
    </dgm:pt>
    <dgm:pt modelId="{ECD25B43-D91F-0E45-AE03-FC0BEBD43498}" type="parTrans" cxnId="{46DADCE5-B83D-7449-9819-C3CA8F1CEF36}">
      <dgm:prSet/>
      <dgm:spPr/>
      <dgm:t>
        <a:bodyPr/>
        <a:lstStyle/>
        <a:p>
          <a:endParaRPr lang="en-GB"/>
        </a:p>
      </dgm:t>
    </dgm:pt>
    <dgm:pt modelId="{CBFE6BF0-4AF9-BA4B-A91E-E2F89644B0AE}" type="sibTrans" cxnId="{46DADCE5-B83D-7449-9819-C3CA8F1CEF36}">
      <dgm:prSet/>
      <dgm:spPr/>
      <dgm:t>
        <a:bodyPr/>
        <a:lstStyle/>
        <a:p>
          <a:endParaRPr lang="en-GB"/>
        </a:p>
      </dgm:t>
    </dgm:pt>
    <dgm:pt modelId="{DA47EAF5-3647-9D48-A88E-6BE9529D2177}" type="pres">
      <dgm:prSet presAssocID="{B3D5752B-FB99-D844-B706-339B7EA20E43}" presName="Name0" presStyleCnt="0">
        <dgm:presLayoutVars>
          <dgm:dir/>
          <dgm:resizeHandles val="exact"/>
        </dgm:presLayoutVars>
      </dgm:prSet>
      <dgm:spPr/>
    </dgm:pt>
    <dgm:pt modelId="{D508E7C8-2E29-CB41-9624-3A3B2B231C19}" type="pres">
      <dgm:prSet presAssocID="{BD4B89B6-4D55-AE42-BE49-0D464FD2029A}" presName="parTxOnly" presStyleLbl="node1" presStyleIdx="0" presStyleCnt="6">
        <dgm:presLayoutVars>
          <dgm:bulletEnabled val="1"/>
        </dgm:presLayoutVars>
      </dgm:prSet>
      <dgm:spPr/>
    </dgm:pt>
    <dgm:pt modelId="{76D5A8FF-9BE0-0041-8C09-C0D0552EB894}" type="pres">
      <dgm:prSet presAssocID="{CA2F65BF-7B98-CF49-91EF-657E01DDB0DF}" presName="parSpace" presStyleCnt="0"/>
      <dgm:spPr/>
    </dgm:pt>
    <dgm:pt modelId="{70FCE1FB-10EE-3D4D-B9A7-7D5DD21F77A7}" type="pres">
      <dgm:prSet presAssocID="{DA9D9E7C-3D01-9C4E-9E5D-D5193C1B4EA3}" presName="parTxOnly" presStyleLbl="node1" presStyleIdx="1" presStyleCnt="6">
        <dgm:presLayoutVars>
          <dgm:bulletEnabled val="1"/>
        </dgm:presLayoutVars>
      </dgm:prSet>
      <dgm:spPr/>
    </dgm:pt>
    <dgm:pt modelId="{E0B681A3-C8F3-BB41-822D-5D827C008F68}" type="pres">
      <dgm:prSet presAssocID="{D8D67A03-1188-E54B-B2DE-7A0A4A2F155F}" presName="parSpace" presStyleCnt="0"/>
      <dgm:spPr/>
    </dgm:pt>
    <dgm:pt modelId="{3720D977-9F7D-9644-85D0-BDF5362FEADB}" type="pres">
      <dgm:prSet presAssocID="{186256AE-ADA0-DF4F-9503-DFAA8AB597A6}" presName="parTxOnly" presStyleLbl="node1" presStyleIdx="2" presStyleCnt="6">
        <dgm:presLayoutVars>
          <dgm:bulletEnabled val="1"/>
        </dgm:presLayoutVars>
      </dgm:prSet>
      <dgm:spPr/>
    </dgm:pt>
    <dgm:pt modelId="{FEF1194F-3840-1A4E-B990-84E7F985567A}" type="pres">
      <dgm:prSet presAssocID="{CEA72B9B-0C81-EE49-B668-BA89281CC7E4}" presName="parSpace" presStyleCnt="0"/>
      <dgm:spPr/>
    </dgm:pt>
    <dgm:pt modelId="{6614DC08-CDE0-D14C-B4DC-FE32BCFE5DF2}" type="pres">
      <dgm:prSet presAssocID="{30435E09-D9A8-524E-B226-1A7EDB1B2DC6}" presName="parTxOnly" presStyleLbl="node1" presStyleIdx="3" presStyleCnt="6">
        <dgm:presLayoutVars>
          <dgm:bulletEnabled val="1"/>
        </dgm:presLayoutVars>
      </dgm:prSet>
      <dgm:spPr/>
    </dgm:pt>
    <dgm:pt modelId="{64D982A6-EFB6-F94D-99BD-1305466D2121}" type="pres">
      <dgm:prSet presAssocID="{9F87BD47-EA45-EB49-BA31-DB8517E4DA60}" presName="parSpace" presStyleCnt="0"/>
      <dgm:spPr/>
    </dgm:pt>
    <dgm:pt modelId="{414F5109-C676-CD4C-994A-328EE78DD6B6}" type="pres">
      <dgm:prSet presAssocID="{66BC15CB-ABF0-174E-844D-ED4C6B50C2FF}" presName="parTxOnly" presStyleLbl="node1" presStyleIdx="4" presStyleCnt="6">
        <dgm:presLayoutVars>
          <dgm:bulletEnabled val="1"/>
        </dgm:presLayoutVars>
      </dgm:prSet>
      <dgm:spPr/>
    </dgm:pt>
    <dgm:pt modelId="{118C9EA1-8A50-9D42-86F0-6758FFD8B235}" type="pres">
      <dgm:prSet presAssocID="{2CB7CB52-58E9-F847-8916-466DFE5222E5}" presName="parSpace" presStyleCnt="0"/>
      <dgm:spPr/>
    </dgm:pt>
    <dgm:pt modelId="{0E3A3A8D-21A8-2B46-BB44-562D807BB102}" type="pres">
      <dgm:prSet presAssocID="{921EA737-DB2C-0646-86C5-B163D9148E29}" presName="parTxOnly" presStyleLbl="node1" presStyleIdx="5" presStyleCnt="6">
        <dgm:presLayoutVars>
          <dgm:bulletEnabled val="1"/>
        </dgm:presLayoutVars>
      </dgm:prSet>
      <dgm:spPr/>
    </dgm:pt>
  </dgm:ptLst>
  <dgm:cxnLst>
    <dgm:cxn modelId="{EB24F42A-7D90-4F44-816E-E00103623D4C}" type="presOf" srcId="{BD4B89B6-4D55-AE42-BE49-0D464FD2029A}" destId="{D508E7C8-2E29-CB41-9624-3A3B2B231C19}" srcOrd="0" destOrd="0" presId="urn:microsoft.com/office/officeart/2005/8/layout/hChevron3"/>
    <dgm:cxn modelId="{65412232-99DC-864E-862F-40DD96E09ED6}" type="presOf" srcId="{B3D5752B-FB99-D844-B706-339B7EA20E43}" destId="{DA47EAF5-3647-9D48-A88E-6BE9529D2177}" srcOrd="0" destOrd="0" presId="urn:microsoft.com/office/officeart/2005/8/layout/hChevron3"/>
    <dgm:cxn modelId="{ACB32B61-F38F-6D44-8BED-CE7441387C82}" type="presOf" srcId="{921EA737-DB2C-0646-86C5-B163D9148E29}" destId="{0E3A3A8D-21A8-2B46-BB44-562D807BB102}" srcOrd="0" destOrd="0" presId="urn:microsoft.com/office/officeart/2005/8/layout/hChevron3"/>
    <dgm:cxn modelId="{E5BAC376-ED13-964C-9193-D6854AABF368}" srcId="{B3D5752B-FB99-D844-B706-339B7EA20E43}" destId="{186256AE-ADA0-DF4F-9503-DFAA8AB597A6}" srcOrd="2" destOrd="0" parTransId="{B62FED18-0DB7-6B40-BD28-724A1A02C6B1}" sibTransId="{CEA72B9B-0C81-EE49-B668-BA89281CC7E4}"/>
    <dgm:cxn modelId="{6992F77F-59B7-E846-9E35-5ABA2B887B05}" srcId="{B3D5752B-FB99-D844-B706-339B7EA20E43}" destId="{66BC15CB-ABF0-174E-844D-ED4C6B50C2FF}" srcOrd="4" destOrd="0" parTransId="{928E02BC-5186-9A4E-9BC8-0938E8B936BC}" sibTransId="{2CB7CB52-58E9-F847-8916-466DFE5222E5}"/>
    <dgm:cxn modelId="{C43C0C85-AD2F-5E4E-9D2A-0CB3F9C1B24D}" type="presOf" srcId="{186256AE-ADA0-DF4F-9503-DFAA8AB597A6}" destId="{3720D977-9F7D-9644-85D0-BDF5362FEADB}" srcOrd="0" destOrd="0" presId="urn:microsoft.com/office/officeart/2005/8/layout/hChevron3"/>
    <dgm:cxn modelId="{77B5F390-3165-EE4C-8A89-897FABDEB1B4}" srcId="{B3D5752B-FB99-D844-B706-339B7EA20E43}" destId="{DA9D9E7C-3D01-9C4E-9E5D-D5193C1B4EA3}" srcOrd="1" destOrd="0" parTransId="{7BFE8418-24D5-7F44-AEB3-A345B42D96C9}" sibTransId="{D8D67A03-1188-E54B-B2DE-7A0A4A2F155F}"/>
    <dgm:cxn modelId="{3EF0F7BA-3367-7349-BBD7-7DB8C65264E7}" type="presOf" srcId="{66BC15CB-ABF0-174E-844D-ED4C6B50C2FF}" destId="{414F5109-C676-CD4C-994A-328EE78DD6B6}" srcOrd="0" destOrd="0" presId="urn:microsoft.com/office/officeart/2005/8/layout/hChevron3"/>
    <dgm:cxn modelId="{9CDC41C1-131D-1D47-9A16-00C9A11DA21E}" srcId="{B3D5752B-FB99-D844-B706-339B7EA20E43}" destId="{BD4B89B6-4D55-AE42-BE49-0D464FD2029A}" srcOrd="0" destOrd="0" parTransId="{45EBFDA8-5C7A-664B-B7E6-79876E23D2C0}" sibTransId="{CA2F65BF-7B98-CF49-91EF-657E01DDB0DF}"/>
    <dgm:cxn modelId="{CF6E52DB-DD6B-6C49-A2FE-8FC5D9FAAAAD}" type="presOf" srcId="{30435E09-D9A8-524E-B226-1A7EDB1B2DC6}" destId="{6614DC08-CDE0-D14C-B4DC-FE32BCFE5DF2}" srcOrd="0" destOrd="0" presId="urn:microsoft.com/office/officeart/2005/8/layout/hChevron3"/>
    <dgm:cxn modelId="{46DADCE5-B83D-7449-9819-C3CA8F1CEF36}" srcId="{B3D5752B-FB99-D844-B706-339B7EA20E43}" destId="{921EA737-DB2C-0646-86C5-B163D9148E29}" srcOrd="5" destOrd="0" parTransId="{ECD25B43-D91F-0E45-AE03-FC0BEBD43498}" sibTransId="{CBFE6BF0-4AF9-BA4B-A91E-E2F89644B0AE}"/>
    <dgm:cxn modelId="{997092E9-84D1-6B4E-B8C5-45047712B58B}" type="presOf" srcId="{DA9D9E7C-3D01-9C4E-9E5D-D5193C1B4EA3}" destId="{70FCE1FB-10EE-3D4D-B9A7-7D5DD21F77A7}" srcOrd="0" destOrd="0" presId="urn:microsoft.com/office/officeart/2005/8/layout/hChevron3"/>
    <dgm:cxn modelId="{2DF2FFEC-9429-1949-8C2D-0FB5B9AD2D79}" srcId="{B3D5752B-FB99-D844-B706-339B7EA20E43}" destId="{30435E09-D9A8-524E-B226-1A7EDB1B2DC6}" srcOrd="3" destOrd="0" parTransId="{12274014-51B1-834C-9AB5-C0CE7BDA0A37}" sibTransId="{9F87BD47-EA45-EB49-BA31-DB8517E4DA60}"/>
    <dgm:cxn modelId="{C5261E3E-E443-A947-BDEC-526B238BCEDB}" type="presParOf" srcId="{DA47EAF5-3647-9D48-A88E-6BE9529D2177}" destId="{D508E7C8-2E29-CB41-9624-3A3B2B231C19}" srcOrd="0" destOrd="0" presId="urn:microsoft.com/office/officeart/2005/8/layout/hChevron3"/>
    <dgm:cxn modelId="{3D21F589-B409-CD4A-BF46-15403FCA3927}" type="presParOf" srcId="{DA47EAF5-3647-9D48-A88E-6BE9529D2177}" destId="{76D5A8FF-9BE0-0041-8C09-C0D0552EB894}" srcOrd="1" destOrd="0" presId="urn:microsoft.com/office/officeart/2005/8/layout/hChevron3"/>
    <dgm:cxn modelId="{D8D5AE18-A1E6-E849-92F2-0A6A05ACD0B8}" type="presParOf" srcId="{DA47EAF5-3647-9D48-A88E-6BE9529D2177}" destId="{70FCE1FB-10EE-3D4D-B9A7-7D5DD21F77A7}" srcOrd="2" destOrd="0" presId="urn:microsoft.com/office/officeart/2005/8/layout/hChevron3"/>
    <dgm:cxn modelId="{D9B4675F-947D-EF44-B94F-8F27CDB6C97B}" type="presParOf" srcId="{DA47EAF5-3647-9D48-A88E-6BE9529D2177}" destId="{E0B681A3-C8F3-BB41-822D-5D827C008F68}" srcOrd="3" destOrd="0" presId="urn:microsoft.com/office/officeart/2005/8/layout/hChevron3"/>
    <dgm:cxn modelId="{EAB5288D-D6D8-3143-B33B-04105B4E32F1}" type="presParOf" srcId="{DA47EAF5-3647-9D48-A88E-6BE9529D2177}" destId="{3720D977-9F7D-9644-85D0-BDF5362FEADB}" srcOrd="4" destOrd="0" presId="urn:microsoft.com/office/officeart/2005/8/layout/hChevron3"/>
    <dgm:cxn modelId="{98AA5AD5-45D4-F748-8484-3A1D73D0E93E}" type="presParOf" srcId="{DA47EAF5-3647-9D48-A88E-6BE9529D2177}" destId="{FEF1194F-3840-1A4E-B990-84E7F985567A}" srcOrd="5" destOrd="0" presId="urn:microsoft.com/office/officeart/2005/8/layout/hChevron3"/>
    <dgm:cxn modelId="{A2C91E6F-5775-7842-9464-37AFEF2843CE}" type="presParOf" srcId="{DA47EAF5-3647-9D48-A88E-6BE9529D2177}" destId="{6614DC08-CDE0-D14C-B4DC-FE32BCFE5DF2}" srcOrd="6" destOrd="0" presId="urn:microsoft.com/office/officeart/2005/8/layout/hChevron3"/>
    <dgm:cxn modelId="{55B0AC2D-A4E6-B648-B8CC-1D4F014397A8}" type="presParOf" srcId="{DA47EAF5-3647-9D48-A88E-6BE9529D2177}" destId="{64D982A6-EFB6-F94D-99BD-1305466D2121}" srcOrd="7" destOrd="0" presId="urn:microsoft.com/office/officeart/2005/8/layout/hChevron3"/>
    <dgm:cxn modelId="{8E7C6FD9-6D1F-A046-9F0B-84195A210D35}" type="presParOf" srcId="{DA47EAF5-3647-9D48-A88E-6BE9529D2177}" destId="{414F5109-C676-CD4C-994A-328EE78DD6B6}" srcOrd="8" destOrd="0" presId="urn:microsoft.com/office/officeart/2005/8/layout/hChevron3"/>
    <dgm:cxn modelId="{69D0C466-28B2-ED45-8FB6-98F7F0077929}" type="presParOf" srcId="{DA47EAF5-3647-9D48-A88E-6BE9529D2177}" destId="{118C9EA1-8A50-9D42-86F0-6758FFD8B235}" srcOrd="9" destOrd="0" presId="urn:microsoft.com/office/officeart/2005/8/layout/hChevron3"/>
    <dgm:cxn modelId="{959ECF06-5F56-5245-843B-DCF341DECF76}" type="presParOf" srcId="{DA47EAF5-3647-9D48-A88E-6BE9529D2177}" destId="{0E3A3A8D-21A8-2B46-BB44-562D807BB102}" srcOrd="10" destOrd="0" presId="urn:microsoft.com/office/officeart/2005/8/layout/hChevron3"/>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B3D5752B-FB99-D844-B706-339B7EA20E43}" type="doc">
      <dgm:prSet loTypeId="urn:microsoft.com/office/officeart/2005/8/layout/hChevron3" loCatId="" qsTypeId="urn:microsoft.com/office/officeart/2005/8/quickstyle/simple3" qsCatId="simple" csTypeId="urn:microsoft.com/office/officeart/2005/8/colors/accent1_2" csCatId="accent1" phldr="1"/>
      <dgm:spPr/>
    </dgm:pt>
    <dgm:pt modelId="{BD4B89B6-4D55-AE42-BE49-0D464FD2029A}">
      <dgm:prSet phldrT="[Text]"/>
      <dgm:spPr>
        <a:solidFill>
          <a:schemeClr val="accent1">
            <a:lumMod val="40000"/>
            <a:lumOff val="60000"/>
          </a:schemeClr>
        </a:solidFill>
      </dgm:spPr>
      <dgm:t>
        <a:bodyPr/>
        <a:lstStyle/>
        <a:p>
          <a:r>
            <a:rPr lang="en-GB" dirty="0"/>
            <a:t>SFMS</a:t>
          </a:r>
        </a:p>
      </dgm:t>
    </dgm:pt>
    <dgm:pt modelId="{45EBFDA8-5C7A-664B-B7E6-79876E23D2C0}" type="parTrans" cxnId="{9CDC41C1-131D-1D47-9A16-00C9A11DA21E}">
      <dgm:prSet/>
      <dgm:spPr/>
      <dgm:t>
        <a:bodyPr/>
        <a:lstStyle/>
        <a:p>
          <a:endParaRPr lang="en-GB"/>
        </a:p>
      </dgm:t>
    </dgm:pt>
    <dgm:pt modelId="{CA2F65BF-7B98-CF49-91EF-657E01DDB0DF}" type="sibTrans" cxnId="{9CDC41C1-131D-1D47-9A16-00C9A11DA21E}">
      <dgm:prSet/>
      <dgm:spPr/>
      <dgm:t>
        <a:bodyPr/>
        <a:lstStyle/>
        <a:p>
          <a:endParaRPr lang="en-GB"/>
        </a:p>
      </dgm:t>
    </dgm:pt>
    <dgm:pt modelId="{DA9D9E7C-3D01-9C4E-9E5D-D5193C1B4EA3}">
      <dgm:prSet phldrT="[Text]"/>
      <dgm:spPr>
        <a:solidFill>
          <a:schemeClr val="accent6">
            <a:lumMod val="40000"/>
            <a:lumOff val="60000"/>
          </a:schemeClr>
        </a:solidFill>
      </dgm:spPr>
      <dgm:t>
        <a:bodyPr/>
        <a:lstStyle/>
        <a:p>
          <a:r>
            <a:rPr lang="en-GB" dirty="0"/>
            <a:t>DATA</a:t>
          </a:r>
        </a:p>
      </dgm:t>
    </dgm:pt>
    <dgm:pt modelId="{7BFE8418-24D5-7F44-AEB3-A345B42D96C9}" type="parTrans" cxnId="{77B5F390-3165-EE4C-8A89-897FABDEB1B4}">
      <dgm:prSet/>
      <dgm:spPr/>
      <dgm:t>
        <a:bodyPr/>
        <a:lstStyle/>
        <a:p>
          <a:endParaRPr lang="en-GB"/>
        </a:p>
      </dgm:t>
    </dgm:pt>
    <dgm:pt modelId="{D8D67A03-1188-E54B-B2DE-7A0A4A2F155F}" type="sibTrans" cxnId="{77B5F390-3165-EE4C-8A89-897FABDEB1B4}">
      <dgm:prSet/>
      <dgm:spPr/>
      <dgm:t>
        <a:bodyPr/>
        <a:lstStyle/>
        <a:p>
          <a:endParaRPr lang="en-GB"/>
        </a:p>
      </dgm:t>
    </dgm:pt>
    <dgm:pt modelId="{186256AE-ADA0-DF4F-9503-DFAA8AB597A6}">
      <dgm:prSet phldrT="[Text]"/>
      <dgm:spPr>
        <a:solidFill>
          <a:schemeClr val="accent1">
            <a:lumMod val="40000"/>
            <a:lumOff val="60000"/>
          </a:schemeClr>
        </a:solidFill>
      </dgm:spPr>
      <dgm:t>
        <a:bodyPr/>
        <a:lstStyle/>
        <a:p>
          <a:r>
            <a:rPr lang="en-GB" dirty="0"/>
            <a:t>SEDs</a:t>
          </a:r>
        </a:p>
      </dgm:t>
    </dgm:pt>
    <dgm:pt modelId="{B62FED18-0DB7-6B40-BD28-724A1A02C6B1}" type="parTrans" cxnId="{E5BAC376-ED13-964C-9193-D6854AABF368}">
      <dgm:prSet/>
      <dgm:spPr/>
      <dgm:t>
        <a:bodyPr/>
        <a:lstStyle/>
        <a:p>
          <a:endParaRPr lang="en-GB"/>
        </a:p>
      </dgm:t>
    </dgm:pt>
    <dgm:pt modelId="{CEA72B9B-0C81-EE49-B668-BA89281CC7E4}" type="sibTrans" cxnId="{E5BAC376-ED13-964C-9193-D6854AABF368}">
      <dgm:prSet/>
      <dgm:spPr/>
      <dgm:t>
        <a:bodyPr/>
        <a:lstStyle/>
        <a:p>
          <a:endParaRPr lang="en-GB"/>
        </a:p>
      </dgm:t>
    </dgm:pt>
    <dgm:pt modelId="{30435E09-D9A8-524E-B226-1A7EDB1B2DC6}">
      <dgm:prSet phldrT="[Text]"/>
      <dgm:spPr>
        <a:solidFill>
          <a:schemeClr val="accent1">
            <a:lumMod val="40000"/>
            <a:lumOff val="60000"/>
          </a:schemeClr>
        </a:solidFill>
      </dgm:spPr>
      <dgm:t>
        <a:bodyPr/>
        <a:lstStyle/>
        <a:p>
          <a:r>
            <a:rPr lang="en-GB" dirty="0"/>
            <a:t>MS</a:t>
          </a:r>
        </a:p>
      </dgm:t>
    </dgm:pt>
    <dgm:pt modelId="{12274014-51B1-834C-9AB5-C0CE7BDA0A37}" type="parTrans" cxnId="{2DF2FFEC-9429-1949-8C2D-0FB5B9AD2D79}">
      <dgm:prSet/>
      <dgm:spPr/>
      <dgm:t>
        <a:bodyPr/>
        <a:lstStyle/>
        <a:p>
          <a:endParaRPr lang="en-GB"/>
        </a:p>
      </dgm:t>
    </dgm:pt>
    <dgm:pt modelId="{9F87BD47-EA45-EB49-BA31-DB8517E4DA60}" type="sibTrans" cxnId="{2DF2FFEC-9429-1949-8C2D-0FB5B9AD2D79}">
      <dgm:prSet/>
      <dgm:spPr/>
      <dgm:t>
        <a:bodyPr/>
        <a:lstStyle/>
        <a:p>
          <a:endParaRPr lang="en-GB"/>
        </a:p>
      </dgm:t>
    </dgm:pt>
    <dgm:pt modelId="{66BC15CB-ABF0-174E-844D-ED4C6B50C2FF}">
      <dgm:prSet phldrT="[Text]"/>
      <dgm:spPr>
        <a:solidFill>
          <a:schemeClr val="accent1">
            <a:lumMod val="40000"/>
            <a:lumOff val="60000"/>
          </a:schemeClr>
        </a:solidFill>
      </dgm:spPr>
      <dgm:t>
        <a:bodyPr/>
        <a:lstStyle/>
        <a:p>
          <a:r>
            <a:rPr lang="en-GB" dirty="0"/>
            <a:t>RESULTS</a:t>
          </a:r>
        </a:p>
      </dgm:t>
    </dgm:pt>
    <dgm:pt modelId="{928E02BC-5186-9A4E-9BC8-0938E8B936BC}" type="parTrans" cxnId="{6992F77F-59B7-E846-9E35-5ABA2B887B05}">
      <dgm:prSet/>
      <dgm:spPr/>
      <dgm:t>
        <a:bodyPr/>
        <a:lstStyle/>
        <a:p>
          <a:endParaRPr lang="en-GB"/>
        </a:p>
      </dgm:t>
    </dgm:pt>
    <dgm:pt modelId="{2CB7CB52-58E9-F847-8916-466DFE5222E5}" type="sibTrans" cxnId="{6992F77F-59B7-E846-9E35-5ABA2B887B05}">
      <dgm:prSet/>
      <dgm:spPr/>
      <dgm:t>
        <a:bodyPr/>
        <a:lstStyle/>
        <a:p>
          <a:endParaRPr lang="en-GB"/>
        </a:p>
      </dgm:t>
    </dgm:pt>
    <dgm:pt modelId="{921EA737-DB2C-0646-86C5-B163D9148E29}">
      <dgm:prSet phldrT="[Text]"/>
      <dgm:spPr>
        <a:solidFill>
          <a:schemeClr val="accent1">
            <a:lumMod val="40000"/>
            <a:lumOff val="60000"/>
          </a:schemeClr>
        </a:solidFill>
      </dgm:spPr>
      <dgm:t>
        <a:bodyPr/>
        <a:lstStyle/>
        <a:p>
          <a:r>
            <a:rPr lang="en-GB" dirty="0"/>
            <a:t>CONCLUSION</a:t>
          </a:r>
        </a:p>
      </dgm:t>
    </dgm:pt>
    <dgm:pt modelId="{ECD25B43-D91F-0E45-AE03-FC0BEBD43498}" type="parTrans" cxnId="{46DADCE5-B83D-7449-9819-C3CA8F1CEF36}">
      <dgm:prSet/>
      <dgm:spPr/>
      <dgm:t>
        <a:bodyPr/>
        <a:lstStyle/>
        <a:p>
          <a:endParaRPr lang="en-GB"/>
        </a:p>
      </dgm:t>
    </dgm:pt>
    <dgm:pt modelId="{CBFE6BF0-4AF9-BA4B-A91E-E2F89644B0AE}" type="sibTrans" cxnId="{46DADCE5-B83D-7449-9819-C3CA8F1CEF36}">
      <dgm:prSet/>
      <dgm:spPr/>
      <dgm:t>
        <a:bodyPr/>
        <a:lstStyle/>
        <a:p>
          <a:endParaRPr lang="en-GB"/>
        </a:p>
      </dgm:t>
    </dgm:pt>
    <dgm:pt modelId="{DA47EAF5-3647-9D48-A88E-6BE9529D2177}" type="pres">
      <dgm:prSet presAssocID="{B3D5752B-FB99-D844-B706-339B7EA20E43}" presName="Name0" presStyleCnt="0">
        <dgm:presLayoutVars>
          <dgm:dir/>
          <dgm:resizeHandles val="exact"/>
        </dgm:presLayoutVars>
      </dgm:prSet>
      <dgm:spPr/>
    </dgm:pt>
    <dgm:pt modelId="{D508E7C8-2E29-CB41-9624-3A3B2B231C19}" type="pres">
      <dgm:prSet presAssocID="{BD4B89B6-4D55-AE42-BE49-0D464FD2029A}" presName="parTxOnly" presStyleLbl="node1" presStyleIdx="0" presStyleCnt="6">
        <dgm:presLayoutVars>
          <dgm:bulletEnabled val="1"/>
        </dgm:presLayoutVars>
      </dgm:prSet>
      <dgm:spPr/>
    </dgm:pt>
    <dgm:pt modelId="{76D5A8FF-9BE0-0041-8C09-C0D0552EB894}" type="pres">
      <dgm:prSet presAssocID="{CA2F65BF-7B98-CF49-91EF-657E01DDB0DF}" presName="parSpace" presStyleCnt="0"/>
      <dgm:spPr/>
    </dgm:pt>
    <dgm:pt modelId="{70FCE1FB-10EE-3D4D-B9A7-7D5DD21F77A7}" type="pres">
      <dgm:prSet presAssocID="{DA9D9E7C-3D01-9C4E-9E5D-D5193C1B4EA3}" presName="parTxOnly" presStyleLbl="node1" presStyleIdx="1" presStyleCnt="6">
        <dgm:presLayoutVars>
          <dgm:bulletEnabled val="1"/>
        </dgm:presLayoutVars>
      </dgm:prSet>
      <dgm:spPr/>
    </dgm:pt>
    <dgm:pt modelId="{E0B681A3-C8F3-BB41-822D-5D827C008F68}" type="pres">
      <dgm:prSet presAssocID="{D8D67A03-1188-E54B-B2DE-7A0A4A2F155F}" presName="parSpace" presStyleCnt="0"/>
      <dgm:spPr/>
    </dgm:pt>
    <dgm:pt modelId="{3720D977-9F7D-9644-85D0-BDF5362FEADB}" type="pres">
      <dgm:prSet presAssocID="{186256AE-ADA0-DF4F-9503-DFAA8AB597A6}" presName="parTxOnly" presStyleLbl="node1" presStyleIdx="2" presStyleCnt="6">
        <dgm:presLayoutVars>
          <dgm:bulletEnabled val="1"/>
        </dgm:presLayoutVars>
      </dgm:prSet>
      <dgm:spPr/>
    </dgm:pt>
    <dgm:pt modelId="{FEF1194F-3840-1A4E-B990-84E7F985567A}" type="pres">
      <dgm:prSet presAssocID="{CEA72B9B-0C81-EE49-B668-BA89281CC7E4}" presName="parSpace" presStyleCnt="0"/>
      <dgm:spPr/>
    </dgm:pt>
    <dgm:pt modelId="{6614DC08-CDE0-D14C-B4DC-FE32BCFE5DF2}" type="pres">
      <dgm:prSet presAssocID="{30435E09-D9A8-524E-B226-1A7EDB1B2DC6}" presName="parTxOnly" presStyleLbl="node1" presStyleIdx="3" presStyleCnt="6">
        <dgm:presLayoutVars>
          <dgm:bulletEnabled val="1"/>
        </dgm:presLayoutVars>
      </dgm:prSet>
      <dgm:spPr/>
    </dgm:pt>
    <dgm:pt modelId="{64D982A6-EFB6-F94D-99BD-1305466D2121}" type="pres">
      <dgm:prSet presAssocID="{9F87BD47-EA45-EB49-BA31-DB8517E4DA60}" presName="parSpace" presStyleCnt="0"/>
      <dgm:spPr/>
    </dgm:pt>
    <dgm:pt modelId="{414F5109-C676-CD4C-994A-328EE78DD6B6}" type="pres">
      <dgm:prSet presAssocID="{66BC15CB-ABF0-174E-844D-ED4C6B50C2FF}" presName="parTxOnly" presStyleLbl="node1" presStyleIdx="4" presStyleCnt="6">
        <dgm:presLayoutVars>
          <dgm:bulletEnabled val="1"/>
        </dgm:presLayoutVars>
      </dgm:prSet>
      <dgm:spPr/>
    </dgm:pt>
    <dgm:pt modelId="{118C9EA1-8A50-9D42-86F0-6758FFD8B235}" type="pres">
      <dgm:prSet presAssocID="{2CB7CB52-58E9-F847-8916-466DFE5222E5}" presName="parSpace" presStyleCnt="0"/>
      <dgm:spPr/>
    </dgm:pt>
    <dgm:pt modelId="{0E3A3A8D-21A8-2B46-BB44-562D807BB102}" type="pres">
      <dgm:prSet presAssocID="{921EA737-DB2C-0646-86C5-B163D9148E29}" presName="parTxOnly" presStyleLbl="node1" presStyleIdx="5" presStyleCnt="6">
        <dgm:presLayoutVars>
          <dgm:bulletEnabled val="1"/>
        </dgm:presLayoutVars>
      </dgm:prSet>
      <dgm:spPr/>
    </dgm:pt>
  </dgm:ptLst>
  <dgm:cxnLst>
    <dgm:cxn modelId="{EB24F42A-7D90-4F44-816E-E00103623D4C}" type="presOf" srcId="{BD4B89B6-4D55-AE42-BE49-0D464FD2029A}" destId="{D508E7C8-2E29-CB41-9624-3A3B2B231C19}" srcOrd="0" destOrd="0" presId="urn:microsoft.com/office/officeart/2005/8/layout/hChevron3"/>
    <dgm:cxn modelId="{65412232-99DC-864E-862F-40DD96E09ED6}" type="presOf" srcId="{B3D5752B-FB99-D844-B706-339B7EA20E43}" destId="{DA47EAF5-3647-9D48-A88E-6BE9529D2177}" srcOrd="0" destOrd="0" presId="urn:microsoft.com/office/officeart/2005/8/layout/hChevron3"/>
    <dgm:cxn modelId="{ACB32B61-F38F-6D44-8BED-CE7441387C82}" type="presOf" srcId="{921EA737-DB2C-0646-86C5-B163D9148E29}" destId="{0E3A3A8D-21A8-2B46-BB44-562D807BB102}" srcOrd="0" destOrd="0" presId="urn:microsoft.com/office/officeart/2005/8/layout/hChevron3"/>
    <dgm:cxn modelId="{E5BAC376-ED13-964C-9193-D6854AABF368}" srcId="{B3D5752B-FB99-D844-B706-339B7EA20E43}" destId="{186256AE-ADA0-DF4F-9503-DFAA8AB597A6}" srcOrd="2" destOrd="0" parTransId="{B62FED18-0DB7-6B40-BD28-724A1A02C6B1}" sibTransId="{CEA72B9B-0C81-EE49-B668-BA89281CC7E4}"/>
    <dgm:cxn modelId="{6992F77F-59B7-E846-9E35-5ABA2B887B05}" srcId="{B3D5752B-FB99-D844-B706-339B7EA20E43}" destId="{66BC15CB-ABF0-174E-844D-ED4C6B50C2FF}" srcOrd="4" destOrd="0" parTransId="{928E02BC-5186-9A4E-9BC8-0938E8B936BC}" sibTransId="{2CB7CB52-58E9-F847-8916-466DFE5222E5}"/>
    <dgm:cxn modelId="{C43C0C85-AD2F-5E4E-9D2A-0CB3F9C1B24D}" type="presOf" srcId="{186256AE-ADA0-DF4F-9503-DFAA8AB597A6}" destId="{3720D977-9F7D-9644-85D0-BDF5362FEADB}" srcOrd="0" destOrd="0" presId="urn:microsoft.com/office/officeart/2005/8/layout/hChevron3"/>
    <dgm:cxn modelId="{77B5F390-3165-EE4C-8A89-897FABDEB1B4}" srcId="{B3D5752B-FB99-D844-B706-339B7EA20E43}" destId="{DA9D9E7C-3D01-9C4E-9E5D-D5193C1B4EA3}" srcOrd="1" destOrd="0" parTransId="{7BFE8418-24D5-7F44-AEB3-A345B42D96C9}" sibTransId="{D8D67A03-1188-E54B-B2DE-7A0A4A2F155F}"/>
    <dgm:cxn modelId="{3EF0F7BA-3367-7349-BBD7-7DB8C65264E7}" type="presOf" srcId="{66BC15CB-ABF0-174E-844D-ED4C6B50C2FF}" destId="{414F5109-C676-CD4C-994A-328EE78DD6B6}" srcOrd="0" destOrd="0" presId="urn:microsoft.com/office/officeart/2005/8/layout/hChevron3"/>
    <dgm:cxn modelId="{9CDC41C1-131D-1D47-9A16-00C9A11DA21E}" srcId="{B3D5752B-FB99-D844-B706-339B7EA20E43}" destId="{BD4B89B6-4D55-AE42-BE49-0D464FD2029A}" srcOrd="0" destOrd="0" parTransId="{45EBFDA8-5C7A-664B-B7E6-79876E23D2C0}" sibTransId="{CA2F65BF-7B98-CF49-91EF-657E01DDB0DF}"/>
    <dgm:cxn modelId="{CF6E52DB-DD6B-6C49-A2FE-8FC5D9FAAAAD}" type="presOf" srcId="{30435E09-D9A8-524E-B226-1A7EDB1B2DC6}" destId="{6614DC08-CDE0-D14C-B4DC-FE32BCFE5DF2}" srcOrd="0" destOrd="0" presId="urn:microsoft.com/office/officeart/2005/8/layout/hChevron3"/>
    <dgm:cxn modelId="{46DADCE5-B83D-7449-9819-C3CA8F1CEF36}" srcId="{B3D5752B-FB99-D844-B706-339B7EA20E43}" destId="{921EA737-DB2C-0646-86C5-B163D9148E29}" srcOrd="5" destOrd="0" parTransId="{ECD25B43-D91F-0E45-AE03-FC0BEBD43498}" sibTransId="{CBFE6BF0-4AF9-BA4B-A91E-E2F89644B0AE}"/>
    <dgm:cxn modelId="{997092E9-84D1-6B4E-B8C5-45047712B58B}" type="presOf" srcId="{DA9D9E7C-3D01-9C4E-9E5D-D5193C1B4EA3}" destId="{70FCE1FB-10EE-3D4D-B9A7-7D5DD21F77A7}" srcOrd="0" destOrd="0" presId="urn:microsoft.com/office/officeart/2005/8/layout/hChevron3"/>
    <dgm:cxn modelId="{2DF2FFEC-9429-1949-8C2D-0FB5B9AD2D79}" srcId="{B3D5752B-FB99-D844-B706-339B7EA20E43}" destId="{30435E09-D9A8-524E-B226-1A7EDB1B2DC6}" srcOrd="3" destOrd="0" parTransId="{12274014-51B1-834C-9AB5-C0CE7BDA0A37}" sibTransId="{9F87BD47-EA45-EB49-BA31-DB8517E4DA60}"/>
    <dgm:cxn modelId="{C5261E3E-E443-A947-BDEC-526B238BCEDB}" type="presParOf" srcId="{DA47EAF5-3647-9D48-A88E-6BE9529D2177}" destId="{D508E7C8-2E29-CB41-9624-3A3B2B231C19}" srcOrd="0" destOrd="0" presId="urn:microsoft.com/office/officeart/2005/8/layout/hChevron3"/>
    <dgm:cxn modelId="{3D21F589-B409-CD4A-BF46-15403FCA3927}" type="presParOf" srcId="{DA47EAF5-3647-9D48-A88E-6BE9529D2177}" destId="{76D5A8FF-9BE0-0041-8C09-C0D0552EB894}" srcOrd="1" destOrd="0" presId="urn:microsoft.com/office/officeart/2005/8/layout/hChevron3"/>
    <dgm:cxn modelId="{D8D5AE18-A1E6-E849-92F2-0A6A05ACD0B8}" type="presParOf" srcId="{DA47EAF5-3647-9D48-A88E-6BE9529D2177}" destId="{70FCE1FB-10EE-3D4D-B9A7-7D5DD21F77A7}" srcOrd="2" destOrd="0" presId="urn:microsoft.com/office/officeart/2005/8/layout/hChevron3"/>
    <dgm:cxn modelId="{D9B4675F-947D-EF44-B94F-8F27CDB6C97B}" type="presParOf" srcId="{DA47EAF5-3647-9D48-A88E-6BE9529D2177}" destId="{E0B681A3-C8F3-BB41-822D-5D827C008F68}" srcOrd="3" destOrd="0" presId="urn:microsoft.com/office/officeart/2005/8/layout/hChevron3"/>
    <dgm:cxn modelId="{EAB5288D-D6D8-3143-B33B-04105B4E32F1}" type="presParOf" srcId="{DA47EAF5-3647-9D48-A88E-6BE9529D2177}" destId="{3720D977-9F7D-9644-85D0-BDF5362FEADB}" srcOrd="4" destOrd="0" presId="urn:microsoft.com/office/officeart/2005/8/layout/hChevron3"/>
    <dgm:cxn modelId="{98AA5AD5-45D4-F748-8484-3A1D73D0E93E}" type="presParOf" srcId="{DA47EAF5-3647-9D48-A88E-6BE9529D2177}" destId="{FEF1194F-3840-1A4E-B990-84E7F985567A}" srcOrd="5" destOrd="0" presId="urn:microsoft.com/office/officeart/2005/8/layout/hChevron3"/>
    <dgm:cxn modelId="{A2C91E6F-5775-7842-9464-37AFEF2843CE}" type="presParOf" srcId="{DA47EAF5-3647-9D48-A88E-6BE9529D2177}" destId="{6614DC08-CDE0-D14C-B4DC-FE32BCFE5DF2}" srcOrd="6" destOrd="0" presId="urn:microsoft.com/office/officeart/2005/8/layout/hChevron3"/>
    <dgm:cxn modelId="{55B0AC2D-A4E6-B648-B8CC-1D4F014397A8}" type="presParOf" srcId="{DA47EAF5-3647-9D48-A88E-6BE9529D2177}" destId="{64D982A6-EFB6-F94D-99BD-1305466D2121}" srcOrd="7" destOrd="0" presId="urn:microsoft.com/office/officeart/2005/8/layout/hChevron3"/>
    <dgm:cxn modelId="{8E7C6FD9-6D1F-A046-9F0B-84195A210D35}" type="presParOf" srcId="{DA47EAF5-3647-9D48-A88E-6BE9529D2177}" destId="{414F5109-C676-CD4C-994A-328EE78DD6B6}" srcOrd="8" destOrd="0" presId="urn:microsoft.com/office/officeart/2005/8/layout/hChevron3"/>
    <dgm:cxn modelId="{69D0C466-28B2-ED45-8FB6-98F7F0077929}" type="presParOf" srcId="{DA47EAF5-3647-9D48-A88E-6BE9529D2177}" destId="{118C9EA1-8A50-9D42-86F0-6758FFD8B235}" srcOrd="9" destOrd="0" presId="urn:microsoft.com/office/officeart/2005/8/layout/hChevron3"/>
    <dgm:cxn modelId="{959ECF06-5F56-5245-843B-DCF341DECF76}" type="presParOf" srcId="{DA47EAF5-3647-9D48-A88E-6BE9529D2177}" destId="{0E3A3A8D-21A8-2B46-BB44-562D807BB102}" srcOrd="10" destOrd="0" presId="urn:microsoft.com/office/officeart/2005/8/layout/hChevron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508E7C8-2E29-CB41-9624-3A3B2B231C19}">
      <dsp:nvSpPr>
        <dsp:cNvPr id="0" name=""/>
        <dsp:cNvSpPr/>
      </dsp:nvSpPr>
      <dsp:spPr>
        <a:xfrm>
          <a:off x="1283" y="0"/>
          <a:ext cx="2102606" cy="280365"/>
        </a:xfrm>
        <a:prstGeom prst="homePlate">
          <a:avLst/>
        </a:prstGeom>
        <a:solidFill>
          <a:schemeClr val="accent1">
            <a:lumMod val="40000"/>
            <a:lumOff val="6000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4676" tIns="37338" rIns="18669" bIns="37338" numCol="1" spcCol="1270" anchor="ctr" anchorCtr="0">
          <a:noAutofit/>
        </a:bodyPr>
        <a:lstStyle/>
        <a:p>
          <a:pPr marL="0" lvl="0" indent="0" algn="ctr" defTabSz="622300">
            <a:lnSpc>
              <a:spcPct val="90000"/>
            </a:lnSpc>
            <a:spcBef>
              <a:spcPct val="0"/>
            </a:spcBef>
            <a:spcAft>
              <a:spcPct val="35000"/>
            </a:spcAft>
            <a:buNone/>
          </a:pPr>
          <a:r>
            <a:rPr lang="en-GB" sz="1400" kern="1200" dirty="0"/>
            <a:t>SFMS</a:t>
          </a:r>
        </a:p>
      </dsp:txBody>
      <dsp:txXfrm>
        <a:off x="1283" y="0"/>
        <a:ext cx="2032515" cy="280365"/>
      </dsp:txXfrm>
    </dsp:sp>
    <dsp:sp modelId="{70FCE1FB-10EE-3D4D-B9A7-7D5DD21F77A7}">
      <dsp:nvSpPr>
        <dsp:cNvPr id="0" name=""/>
        <dsp:cNvSpPr/>
      </dsp:nvSpPr>
      <dsp:spPr>
        <a:xfrm>
          <a:off x="1683368" y="0"/>
          <a:ext cx="2102606" cy="280365"/>
        </a:xfrm>
        <a:prstGeom prst="chevron">
          <a:avLst/>
        </a:prstGeom>
        <a:solidFill>
          <a:schemeClr val="accent1">
            <a:lumMod val="40000"/>
            <a:lumOff val="6000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GB" sz="1400" kern="1200" dirty="0"/>
            <a:t>DATA</a:t>
          </a:r>
        </a:p>
      </dsp:txBody>
      <dsp:txXfrm>
        <a:off x="1823551" y="0"/>
        <a:ext cx="1822241" cy="280365"/>
      </dsp:txXfrm>
    </dsp:sp>
    <dsp:sp modelId="{3720D977-9F7D-9644-85D0-BDF5362FEADB}">
      <dsp:nvSpPr>
        <dsp:cNvPr id="0" name=""/>
        <dsp:cNvSpPr/>
      </dsp:nvSpPr>
      <dsp:spPr>
        <a:xfrm>
          <a:off x="3365454" y="0"/>
          <a:ext cx="2102606" cy="280365"/>
        </a:xfrm>
        <a:prstGeom prst="chevron">
          <a:avLst/>
        </a:prstGeom>
        <a:solidFill>
          <a:schemeClr val="accent1">
            <a:lumMod val="40000"/>
            <a:lumOff val="6000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GB" sz="1400" kern="1200" dirty="0"/>
            <a:t>SEDs</a:t>
          </a:r>
        </a:p>
      </dsp:txBody>
      <dsp:txXfrm>
        <a:off x="3505637" y="0"/>
        <a:ext cx="1822241" cy="280365"/>
      </dsp:txXfrm>
    </dsp:sp>
    <dsp:sp modelId="{6614DC08-CDE0-D14C-B4DC-FE32BCFE5DF2}">
      <dsp:nvSpPr>
        <dsp:cNvPr id="0" name=""/>
        <dsp:cNvSpPr/>
      </dsp:nvSpPr>
      <dsp:spPr>
        <a:xfrm>
          <a:off x="5047539" y="0"/>
          <a:ext cx="2102606" cy="280365"/>
        </a:xfrm>
        <a:prstGeom prst="chevron">
          <a:avLst/>
        </a:prstGeom>
        <a:solidFill>
          <a:schemeClr val="accent1">
            <a:lumMod val="40000"/>
            <a:lumOff val="6000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GB" sz="1400" kern="1200" dirty="0"/>
            <a:t>MS</a:t>
          </a:r>
        </a:p>
      </dsp:txBody>
      <dsp:txXfrm>
        <a:off x="5187722" y="0"/>
        <a:ext cx="1822241" cy="280365"/>
      </dsp:txXfrm>
    </dsp:sp>
    <dsp:sp modelId="{414F5109-C676-CD4C-994A-328EE78DD6B6}">
      <dsp:nvSpPr>
        <dsp:cNvPr id="0" name=""/>
        <dsp:cNvSpPr/>
      </dsp:nvSpPr>
      <dsp:spPr>
        <a:xfrm>
          <a:off x="6729624" y="0"/>
          <a:ext cx="2102606" cy="280365"/>
        </a:xfrm>
        <a:prstGeom prst="chevron">
          <a:avLst/>
        </a:prstGeom>
        <a:solidFill>
          <a:schemeClr val="accent1">
            <a:lumMod val="40000"/>
            <a:lumOff val="6000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GB" sz="1400" kern="1200" dirty="0"/>
            <a:t>RESULTS</a:t>
          </a:r>
        </a:p>
      </dsp:txBody>
      <dsp:txXfrm>
        <a:off x="6869807" y="0"/>
        <a:ext cx="1822241" cy="280365"/>
      </dsp:txXfrm>
    </dsp:sp>
    <dsp:sp modelId="{0E3A3A8D-21A8-2B46-BB44-562D807BB102}">
      <dsp:nvSpPr>
        <dsp:cNvPr id="0" name=""/>
        <dsp:cNvSpPr/>
      </dsp:nvSpPr>
      <dsp:spPr>
        <a:xfrm>
          <a:off x="8411709" y="0"/>
          <a:ext cx="2102606" cy="280365"/>
        </a:xfrm>
        <a:prstGeom prst="chevron">
          <a:avLst/>
        </a:prstGeom>
        <a:solidFill>
          <a:schemeClr val="accent1">
            <a:lumMod val="40000"/>
            <a:lumOff val="6000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GB" sz="1400" kern="1200" dirty="0"/>
            <a:t>CONCLUSION</a:t>
          </a:r>
        </a:p>
      </dsp:txBody>
      <dsp:txXfrm>
        <a:off x="8551892" y="0"/>
        <a:ext cx="1822241" cy="280365"/>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508E7C8-2E29-CB41-9624-3A3B2B231C19}">
      <dsp:nvSpPr>
        <dsp:cNvPr id="0" name=""/>
        <dsp:cNvSpPr/>
      </dsp:nvSpPr>
      <dsp:spPr>
        <a:xfrm>
          <a:off x="1283" y="0"/>
          <a:ext cx="2102606" cy="280365"/>
        </a:xfrm>
        <a:prstGeom prst="homePlate">
          <a:avLst/>
        </a:prstGeom>
        <a:solidFill>
          <a:schemeClr val="accent1">
            <a:lumMod val="40000"/>
            <a:lumOff val="6000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4676" tIns="37338" rIns="18669" bIns="37338" numCol="1" spcCol="1270" anchor="ctr" anchorCtr="0">
          <a:noAutofit/>
        </a:bodyPr>
        <a:lstStyle/>
        <a:p>
          <a:pPr marL="0" lvl="0" indent="0" algn="ctr" defTabSz="622300">
            <a:lnSpc>
              <a:spcPct val="90000"/>
            </a:lnSpc>
            <a:spcBef>
              <a:spcPct val="0"/>
            </a:spcBef>
            <a:spcAft>
              <a:spcPct val="35000"/>
            </a:spcAft>
            <a:buNone/>
          </a:pPr>
          <a:r>
            <a:rPr lang="en-GB" sz="1400" kern="1200" dirty="0"/>
            <a:t>SFMS</a:t>
          </a:r>
        </a:p>
      </dsp:txBody>
      <dsp:txXfrm>
        <a:off x="1283" y="0"/>
        <a:ext cx="2032515" cy="280365"/>
      </dsp:txXfrm>
    </dsp:sp>
    <dsp:sp modelId="{70FCE1FB-10EE-3D4D-B9A7-7D5DD21F77A7}">
      <dsp:nvSpPr>
        <dsp:cNvPr id="0" name=""/>
        <dsp:cNvSpPr/>
      </dsp:nvSpPr>
      <dsp:spPr>
        <a:xfrm>
          <a:off x="1683368" y="0"/>
          <a:ext cx="2102606" cy="280365"/>
        </a:xfrm>
        <a:prstGeom prst="chevron">
          <a:avLst/>
        </a:prstGeom>
        <a:solidFill>
          <a:schemeClr val="accent6">
            <a:lumMod val="40000"/>
            <a:lumOff val="6000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GB" sz="1400" kern="1200" dirty="0"/>
            <a:t>DATA</a:t>
          </a:r>
        </a:p>
      </dsp:txBody>
      <dsp:txXfrm>
        <a:off x="1823551" y="0"/>
        <a:ext cx="1822241" cy="280365"/>
      </dsp:txXfrm>
    </dsp:sp>
    <dsp:sp modelId="{3720D977-9F7D-9644-85D0-BDF5362FEADB}">
      <dsp:nvSpPr>
        <dsp:cNvPr id="0" name=""/>
        <dsp:cNvSpPr/>
      </dsp:nvSpPr>
      <dsp:spPr>
        <a:xfrm>
          <a:off x="3365454" y="0"/>
          <a:ext cx="2102606" cy="280365"/>
        </a:xfrm>
        <a:prstGeom prst="chevron">
          <a:avLst/>
        </a:prstGeom>
        <a:solidFill>
          <a:schemeClr val="accent1">
            <a:lumMod val="40000"/>
            <a:lumOff val="6000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GB" sz="1400" kern="1200" dirty="0"/>
            <a:t>SEDs</a:t>
          </a:r>
        </a:p>
      </dsp:txBody>
      <dsp:txXfrm>
        <a:off x="3505637" y="0"/>
        <a:ext cx="1822241" cy="280365"/>
      </dsp:txXfrm>
    </dsp:sp>
    <dsp:sp modelId="{6614DC08-CDE0-D14C-B4DC-FE32BCFE5DF2}">
      <dsp:nvSpPr>
        <dsp:cNvPr id="0" name=""/>
        <dsp:cNvSpPr/>
      </dsp:nvSpPr>
      <dsp:spPr>
        <a:xfrm>
          <a:off x="5047539" y="0"/>
          <a:ext cx="2102606" cy="280365"/>
        </a:xfrm>
        <a:prstGeom prst="chevron">
          <a:avLst/>
        </a:prstGeom>
        <a:solidFill>
          <a:schemeClr val="accent1">
            <a:lumMod val="40000"/>
            <a:lumOff val="6000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GB" sz="1400" kern="1200" dirty="0"/>
            <a:t>MS</a:t>
          </a:r>
        </a:p>
      </dsp:txBody>
      <dsp:txXfrm>
        <a:off x="5187722" y="0"/>
        <a:ext cx="1822241" cy="280365"/>
      </dsp:txXfrm>
    </dsp:sp>
    <dsp:sp modelId="{414F5109-C676-CD4C-994A-328EE78DD6B6}">
      <dsp:nvSpPr>
        <dsp:cNvPr id="0" name=""/>
        <dsp:cNvSpPr/>
      </dsp:nvSpPr>
      <dsp:spPr>
        <a:xfrm>
          <a:off x="6729624" y="0"/>
          <a:ext cx="2102606" cy="280365"/>
        </a:xfrm>
        <a:prstGeom prst="chevron">
          <a:avLst/>
        </a:prstGeom>
        <a:solidFill>
          <a:schemeClr val="accent1">
            <a:lumMod val="40000"/>
            <a:lumOff val="6000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GB" sz="1400" kern="1200" dirty="0"/>
            <a:t>RESULTS</a:t>
          </a:r>
        </a:p>
      </dsp:txBody>
      <dsp:txXfrm>
        <a:off x="6869807" y="0"/>
        <a:ext cx="1822241" cy="280365"/>
      </dsp:txXfrm>
    </dsp:sp>
    <dsp:sp modelId="{0E3A3A8D-21A8-2B46-BB44-562D807BB102}">
      <dsp:nvSpPr>
        <dsp:cNvPr id="0" name=""/>
        <dsp:cNvSpPr/>
      </dsp:nvSpPr>
      <dsp:spPr>
        <a:xfrm>
          <a:off x="8411709" y="0"/>
          <a:ext cx="2102606" cy="280365"/>
        </a:xfrm>
        <a:prstGeom prst="chevron">
          <a:avLst/>
        </a:prstGeom>
        <a:solidFill>
          <a:schemeClr val="accent1">
            <a:lumMod val="40000"/>
            <a:lumOff val="6000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GB" sz="1400" kern="1200" dirty="0"/>
            <a:t>CONCLUSION</a:t>
          </a:r>
        </a:p>
      </dsp:txBody>
      <dsp:txXfrm>
        <a:off x="8551892" y="0"/>
        <a:ext cx="1822241" cy="280365"/>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508E7C8-2E29-CB41-9624-3A3B2B231C19}">
      <dsp:nvSpPr>
        <dsp:cNvPr id="0" name=""/>
        <dsp:cNvSpPr/>
      </dsp:nvSpPr>
      <dsp:spPr>
        <a:xfrm>
          <a:off x="1283" y="0"/>
          <a:ext cx="2102606" cy="280365"/>
        </a:xfrm>
        <a:prstGeom prst="homePlate">
          <a:avLst/>
        </a:prstGeom>
        <a:solidFill>
          <a:schemeClr val="accent1">
            <a:lumMod val="40000"/>
            <a:lumOff val="6000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4676" tIns="37338" rIns="18669" bIns="37338" numCol="1" spcCol="1270" anchor="ctr" anchorCtr="0">
          <a:noAutofit/>
        </a:bodyPr>
        <a:lstStyle/>
        <a:p>
          <a:pPr marL="0" lvl="0" indent="0" algn="ctr" defTabSz="622300">
            <a:lnSpc>
              <a:spcPct val="90000"/>
            </a:lnSpc>
            <a:spcBef>
              <a:spcPct val="0"/>
            </a:spcBef>
            <a:spcAft>
              <a:spcPct val="35000"/>
            </a:spcAft>
            <a:buNone/>
          </a:pPr>
          <a:r>
            <a:rPr lang="en-GB" sz="1400" kern="1200" dirty="0"/>
            <a:t>SFMS</a:t>
          </a:r>
        </a:p>
      </dsp:txBody>
      <dsp:txXfrm>
        <a:off x="1283" y="0"/>
        <a:ext cx="2032515" cy="280365"/>
      </dsp:txXfrm>
    </dsp:sp>
    <dsp:sp modelId="{70FCE1FB-10EE-3D4D-B9A7-7D5DD21F77A7}">
      <dsp:nvSpPr>
        <dsp:cNvPr id="0" name=""/>
        <dsp:cNvSpPr/>
      </dsp:nvSpPr>
      <dsp:spPr>
        <a:xfrm>
          <a:off x="1683368" y="0"/>
          <a:ext cx="2102606" cy="280365"/>
        </a:xfrm>
        <a:prstGeom prst="chevron">
          <a:avLst/>
        </a:prstGeom>
        <a:solidFill>
          <a:schemeClr val="accent6">
            <a:lumMod val="40000"/>
            <a:lumOff val="6000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GB" sz="1400" kern="1200" dirty="0"/>
            <a:t>DATA</a:t>
          </a:r>
        </a:p>
      </dsp:txBody>
      <dsp:txXfrm>
        <a:off x="1823551" y="0"/>
        <a:ext cx="1822241" cy="280365"/>
      </dsp:txXfrm>
    </dsp:sp>
    <dsp:sp modelId="{3720D977-9F7D-9644-85D0-BDF5362FEADB}">
      <dsp:nvSpPr>
        <dsp:cNvPr id="0" name=""/>
        <dsp:cNvSpPr/>
      </dsp:nvSpPr>
      <dsp:spPr>
        <a:xfrm>
          <a:off x="3365454" y="0"/>
          <a:ext cx="2102606" cy="280365"/>
        </a:xfrm>
        <a:prstGeom prst="chevron">
          <a:avLst/>
        </a:prstGeom>
        <a:solidFill>
          <a:schemeClr val="accent1">
            <a:lumMod val="40000"/>
            <a:lumOff val="6000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GB" sz="1400" kern="1200" dirty="0"/>
            <a:t>SEDs</a:t>
          </a:r>
        </a:p>
      </dsp:txBody>
      <dsp:txXfrm>
        <a:off x="3505637" y="0"/>
        <a:ext cx="1822241" cy="280365"/>
      </dsp:txXfrm>
    </dsp:sp>
    <dsp:sp modelId="{6614DC08-CDE0-D14C-B4DC-FE32BCFE5DF2}">
      <dsp:nvSpPr>
        <dsp:cNvPr id="0" name=""/>
        <dsp:cNvSpPr/>
      </dsp:nvSpPr>
      <dsp:spPr>
        <a:xfrm>
          <a:off x="5047539" y="0"/>
          <a:ext cx="2102606" cy="280365"/>
        </a:xfrm>
        <a:prstGeom prst="chevron">
          <a:avLst/>
        </a:prstGeom>
        <a:solidFill>
          <a:schemeClr val="accent1">
            <a:lumMod val="40000"/>
            <a:lumOff val="6000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GB" sz="1400" kern="1200" dirty="0"/>
            <a:t>MS</a:t>
          </a:r>
        </a:p>
      </dsp:txBody>
      <dsp:txXfrm>
        <a:off x="5187722" y="0"/>
        <a:ext cx="1822241" cy="280365"/>
      </dsp:txXfrm>
    </dsp:sp>
    <dsp:sp modelId="{414F5109-C676-CD4C-994A-328EE78DD6B6}">
      <dsp:nvSpPr>
        <dsp:cNvPr id="0" name=""/>
        <dsp:cNvSpPr/>
      </dsp:nvSpPr>
      <dsp:spPr>
        <a:xfrm>
          <a:off x="6729624" y="0"/>
          <a:ext cx="2102606" cy="280365"/>
        </a:xfrm>
        <a:prstGeom prst="chevron">
          <a:avLst/>
        </a:prstGeom>
        <a:solidFill>
          <a:schemeClr val="accent1">
            <a:lumMod val="40000"/>
            <a:lumOff val="6000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GB" sz="1400" kern="1200" dirty="0"/>
            <a:t>RESULTS</a:t>
          </a:r>
        </a:p>
      </dsp:txBody>
      <dsp:txXfrm>
        <a:off x="6869807" y="0"/>
        <a:ext cx="1822241" cy="280365"/>
      </dsp:txXfrm>
    </dsp:sp>
    <dsp:sp modelId="{0E3A3A8D-21A8-2B46-BB44-562D807BB102}">
      <dsp:nvSpPr>
        <dsp:cNvPr id="0" name=""/>
        <dsp:cNvSpPr/>
      </dsp:nvSpPr>
      <dsp:spPr>
        <a:xfrm>
          <a:off x="8411709" y="0"/>
          <a:ext cx="2102606" cy="280365"/>
        </a:xfrm>
        <a:prstGeom prst="chevron">
          <a:avLst/>
        </a:prstGeom>
        <a:solidFill>
          <a:schemeClr val="accent1">
            <a:lumMod val="40000"/>
            <a:lumOff val="6000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GB" sz="1400" kern="1200" dirty="0"/>
            <a:t>CONCLUSION</a:t>
          </a:r>
        </a:p>
      </dsp:txBody>
      <dsp:txXfrm>
        <a:off x="8551892" y="0"/>
        <a:ext cx="1822241" cy="280365"/>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508E7C8-2E29-CB41-9624-3A3B2B231C19}">
      <dsp:nvSpPr>
        <dsp:cNvPr id="0" name=""/>
        <dsp:cNvSpPr/>
      </dsp:nvSpPr>
      <dsp:spPr>
        <a:xfrm>
          <a:off x="1283" y="0"/>
          <a:ext cx="2102606" cy="280365"/>
        </a:xfrm>
        <a:prstGeom prst="homePlate">
          <a:avLst/>
        </a:prstGeom>
        <a:solidFill>
          <a:schemeClr val="accent1">
            <a:lumMod val="40000"/>
            <a:lumOff val="6000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4676" tIns="37338" rIns="18669" bIns="37338" numCol="1" spcCol="1270" anchor="ctr" anchorCtr="0">
          <a:noAutofit/>
        </a:bodyPr>
        <a:lstStyle/>
        <a:p>
          <a:pPr marL="0" lvl="0" indent="0" algn="ctr" defTabSz="622300">
            <a:lnSpc>
              <a:spcPct val="90000"/>
            </a:lnSpc>
            <a:spcBef>
              <a:spcPct val="0"/>
            </a:spcBef>
            <a:spcAft>
              <a:spcPct val="35000"/>
            </a:spcAft>
            <a:buNone/>
          </a:pPr>
          <a:r>
            <a:rPr lang="en-GB" sz="1400" kern="1200" dirty="0"/>
            <a:t>SFMS</a:t>
          </a:r>
        </a:p>
      </dsp:txBody>
      <dsp:txXfrm>
        <a:off x="1283" y="0"/>
        <a:ext cx="2032515" cy="280365"/>
      </dsp:txXfrm>
    </dsp:sp>
    <dsp:sp modelId="{70FCE1FB-10EE-3D4D-B9A7-7D5DD21F77A7}">
      <dsp:nvSpPr>
        <dsp:cNvPr id="0" name=""/>
        <dsp:cNvSpPr/>
      </dsp:nvSpPr>
      <dsp:spPr>
        <a:xfrm>
          <a:off x="1683368" y="0"/>
          <a:ext cx="2102606" cy="280365"/>
        </a:xfrm>
        <a:prstGeom prst="chevron">
          <a:avLst/>
        </a:prstGeom>
        <a:solidFill>
          <a:schemeClr val="accent1">
            <a:lumMod val="40000"/>
            <a:lumOff val="6000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GB" sz="1400" kern="1200" dirty="0"/>
            <a:t>DATA</a:t>
          </a:r>
        </a:p>
      </dsp:txBody>
      <dsp:txXfrm>
        <a:off x="1823551" y="0"/>
        <a:ext cx="1822241" cy="280365"/>
      </dsp:txXfrm>
    </dsp:sp>
    <dsp:sp modelId="{3720D977-9F7D-9644-85D0-BDF5362FEADB}">
      <dsp:nvSpPr>
        <dsp:cNvPr id="0" name=""/>
        <dsp:cNvSpPr/>
      </dsp:nvSpPr>
      <dsp:spPr>
        <a:xfrm>
          <a:off x="3365454" y="0"/>
          <a:ext cx="2102606" cy="280365"/>
        </a:xfrm>
        <a:prstGeom prst="chevron">
          <a:avLst/>
        </a:prstGeom>
        <a:solidFill>
          <a:schemeClr val="accent6">
            <a:lumMod val="40000"/>
            <a:lumOff val="6000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GB" sz="1400" kern="1200" dirty="0"/>
            <a:t>SEDs</a:t>
          </a:r>
        </a:p>
      </dsp:txBody>
      <dsp:txXfrm>
        <a:off x="3505637" y="0"/>
        <a:ext cx="1822241" cy="280365"/>
      </dsp:txXfrm>
    </dsp:sp>
    <dsp:sp modelId="{6614DC08-CDE0-D14C-B4DC-FE32BCFE5DF2}">
      <dsp:nvSpPr>
        <dsp:cNvPr id="0" name=""/>
        <dsp:cNvSpPr/>
      </dsp:nvSpPr>
      <dsp:spPr>
        <a:xfrm>
          <a:off x="5047539" y="0"/>
          <a:ext cx="2102606" cy="280365"/>
        </a:xfrm>
        <a:prstGeom prst="chevron">
          <a:avLst/>
        </a:prstGeom>
        <a:solidFill>
          <a:schemeClr val="accent1">
            <a:lumMod val="40000"/>
            <a:lumOff val="6000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GB" sz="1400" kern="1200" dirty="0"/>
            <a:t>MS</a:t>
          </a:r>
        </a:p>
      </dsp:txBody>
      <dsp:txXfrm>
        <a:off x="5187722" y="0"/>
        <a:ext cx="1822241" cy="280365"/>
      </dsp:txXfrm>
    </dsp:sp>
    <dsp:sp modelId="{414F5109-C676-CD4C-994A-328EE78DD6B6}">
      <dsp:nvSpPr>
        <dsp:cNvPr id="0" name=""/>
        <dsp:cNvSpPr/>
      </dsp:nvSpPr>
      <dsp:spPr>
        <a:xfrm>
          <a:off x="6729624" y="0"/>
          <a:ext cx="2102606" cy="280365"/>
        </a:xfrm>
        <a:prstGeom prst="chevron">
          <a:avLst/>
        </a:prstGeom>
        <a:solidFill>
          <a:schemeClr val="accent1">
            <a:lumMod val="40000"/>
            <a:lumOff val="6000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GB" sz="1400" kern="1200" dirty="0"/>
            <a:t>RESULTS</a:t>
          </a:r>
        </a:p>
      </dsp:txBody>
      <dsp:txXfrm>
        <a:off x="6869807" y="0"/>
        <a:ext cx="1822241" cy="280365"/>
      </dsp:txXfrm>
    </dsp:sp>
    <dsp:sp modelId="{0E3A3A8D-21A8-2B46-BB44-562D807BB102}">
      <dsp:nvSpPr>
        <dsp:cNvPr id="0" name=""/>
        <dsp:cNvSpPr/>
      </dsp:nvSpPr>
      <dsp:spPr>
        <a:xfrm>
          <a:off x="8411709" y="0"/>
          <a:ext cx="2102606" cy="280365"/>
        </a:xfrm>
        <a:prstGeom prst="chevron">
          <a:avLst/>
        </a:prstGeom>
        <a:solidFill>
          <a:schemeClr val="accent1">
            <a:lumMod val="40000"/>
            <a:lumOff val="6000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GB" sz="1400" kern="1200" dirty="0"/>
            <a:t>CONCLUSION</a:t>
          </a:r>
        </a:p>
      </dsp:txBody>
      <dsp:txXfrm>
        <a:off x="8551892" y="0"/>
        <a:ext cx="1822241" cy="280365"/>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508E7C8-2E29-CB41-9624-3A3B2B231C19}">
      <dsp:nvSpPr>
        <dsp:cNvPr id="0" name=""/>
        <dsp:cNvSpPr/>
      </dsp:nvSpPr>
      <dsp:spPr>
        <a:xfrm>
          <a:off x="1283" y="0"/>
          <a:ext cx="2102606" cy="280365"/>
        </a:xfrm>
        <a:prstGeom prst="homePlate">
          <a:avLst/>
        </a:prstGeom>
        <a:solidFill>
          <a:schemeClr val="accent1">
            <a:lumMod val="40000"/>
            <a:lumOff val="6000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4676" tIns="37338" rIns="18669" bIns="37338" numCol="1" spcCol="1270" anchor="ctr" anchorCtr="0">
          <a:noAutofit/>
        </a:bodyPr>
        <a:lstStyle/>
        <a:p>
          <a:pPr marL="0" lvl="0" indent="0" algn="ctr" defTabSz="622300">
            <a:lnSpc>
              <a:spcPct val="90000"/>
            </a:lnSpc>
            <a:spcBef>
              <a:spcPct val="0"/>
            </a:spcBef>
            <a:spcAft>
              <a:spcPct val="35000"/>
            </a:spcAft>
            <a:buNone/>
          </a:pPr>
          <a:r>
            <a:rPr lang="en-GB" sz="1400" kern="1200" dirty="0"/>
            <a:t>SFMS</a:t>
          </a:r>
        </a:p>
      </dsp:txBody>
      <dsp:txXfrm>
        <a:off x="1283" y="0"/>
        <a:ext cx="2032515" cy="280365"/>
      </dsp:txXfrm>
    </dsp:sp>
    <dsp:sp modelId="{70FCE1FB-10EE-3D4D-B9A7-7D5DD21F77A7}">
      <dsp:nvSpPr>
        <dsp:cNvPr id="0" name=""/>
        <dsp:cNvSpPr/>
      </dsp:nvSpPr>
      <dsp:spPr>
        <a:xfrm>
          <a:off x="1683368" y="0"/>
          <a:ext cx="2102606" cy="280365"/>
        </a:xfrm>
        <a:prstGeom prst="chevron">
          <a:avLst/>
        </a:prstGeom>
        <a:solidFill>
          <a:schemeClr val="accent1">
            <a:lumMod val="40000"/>
            <a:lumOff val="6000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GB" sz="1400" kern="1200" dirty="0"/>
            <a:t>DATA</a:t>
          </a:r>
        </a:p>
      </dsp:txBody>
      <dsp:txXfrm>
        <a:off x="1823551" y="0"/>
        <a:ext cx="1822241" cy="280365"/>
      </dsp:txXfrm>
    </dsp:sp>
    <dsp:sp modelId="{3720D977-9F7D-9644-85D0-BDF5362FEADB}">
      <dsp:nvSpPr>
        <dsp:cNvPr id="0" name=""/>
        <dsp:cNvSpPr/>
      </dsp:nvSpPr>
      <dsp:spPr>
        <a:xfrm>
          <a:off x="3365454" y="0"/>
          <a:ext cx="2102606" cy="280365"/>
        </a:xfrm>
        <a:prstGeom prst="chevron">
          <a:avLst/>
        </a:prstGeom>
        <a:solidFill>
          <a:schemeClr val="accent6">
            <a:lumMod val="40000"/>
            <a:lumOff val="6000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GB" sz="1400" kern="1200" dirty="0"/>
            <a:t>SEDs</a:t>
          </a:r>
        </a:p>
      </dsp:txBody>
      <dsp:txXfrm>
        <a:off x="3505637" y="0"/>
        <a:ext cx="1822241" cy="280365"/>
      </dsp:txXfrm>
    </dsp:sp>
    <dsp:sp modelId="{6614DC08-CDE0-D14C-B4DC-FE32BCFE5DF2}">
      <dsp:nvSpPr>
        <dsp:cNvPr id="0" name=""/>
        <dsp:cNvSpPr/>
      </dsp:nvSpPr>
      <dsp:spPr>
        <a:xfrm>
          <a:off x="5047539" y="0"/>
          <a:ext cx="2102606" cy="280365"/>
        </a:xfrm>
        <a:prstGeom prst="chevron">
          <a:avLst/>
        </a:prstGeom>
        <a:solidFill>
          <a:schemeClr val="accent1">
            <a:lumMod val="40000"/>
            <a:lumOff val="6000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GB" sz="1400" kern="1200" dirty="0"/>
            <a:t>MS</a:t>
          </a:r>
        </a:p>
      </dsp:txBody>
      <dsp:txXfrm>
        <a:off x="5187722" y="0"/>
        <a:ext cx="1822241" cy="280365"/>
      </dsp:txXfrm>
    </dsp:sp>
    <dsp:sp modelId="{414F5109-C676-CD4C-994A-328EE78DD6B6}">
      <dsp:nvSpPr>
        <dsp:cNvPr id="0" name=""/>
        <dsp:cNvSpPr/>
      </dsp:nvSpPr>
      <dsp:spPr>
        <a:xfrm>
          <a:off x="6729624" y="0"/>
          <a:ext cx="2102606" cy="280365"/>
        </a:xfrm>
        <a:prstGeom prst="chevron">
          <a:avLst/>
        </a:prstGeom>
        <a:solidFill>
          <a:schemeClr val="accent1">
            <a:lumMod val="40000"/>
            <a:lumOff val="6000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GB" sz="1400" kern="1200" dirty="0"/>
            <a:t>RESULTS</a:t>
          </a:r>
        </a:p>
      </dsp:txBody>
      <dsp:txXfrm>
        <a:off x="6869807" y="0"/>
        <a:ext cx="1822241" cy="280365"/>
      </dsp:txXfrm>
    </dsp:sp>
    <dsp:sp modelId="{0E3A3A8D-21A8-2B46-BB44-562D807BB102}">
      <dsp:nvSpPr>
        <dsp:cNvPr id="0" name=""/>
        <dsp:cNvSpPr/>
      </dsp:nvSpPr>
      <dsp:spPr>
        <a:xfrm>
          <a:off x="8411709" y="0"/>
          <a:ext cx="2102606" cy="280365"/>
        </a:xfrm>
        <a:prstGeom prst="chevron">
          <a:avLst/>
        </a:prstGeom>
        <a:solidFill>
          <a:schemeClr val="accent1">
            <a:lumMod val="40000"/>
            <a:lumOff val="6000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GB" sz="1400" kern="1200" dirty="0"/>
            <a:t>CONCLUSION</a:t>
          </a:r>
        </a:p>
      </dsp:txBody>
      <dsp:txXfrm>
        <a:off x="8551892" y="0"/>
        <a:ext cx="1822241" cy="280365"/>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508E7C8-2E29-CB41-9624-3A3B2B231C19}">
      <dsp:nvSpPr>
        <dsp:cNvPr id="0" name=""/>
        <dsp:cNvSpPr/>
      </dsp:nvSpPr>
      <dsp:spPr>
        <a:xfrm>
          <a:off x="1283" y="0"/>
          <a:ext cx="2102606" cy="280365"/>
        </a:xfrm>
        <a:prstGeom prst="homePlate">
          <a:avLst/>
        </a:prstGeom>
        <a:solidFill>
          <a:schemeClr val="accent1">
            <a:lumMod val="40000"/>
            <a:lumOff val="6000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4676" tIns="37338" rIns="18669" bIns="37338" numCol="1" spcCol="1270" anchor="ctr" anchorCtr="0">
          <a:noAutofit/>
        </a:bodyPr>
        <a:lstStyle/>
        <a:p>
          <a:pPr marL="0" lvl="0" indent="0" algn="ctr" defTabSz="622300">
            <a:lnSpc>
              <a:spcPct val="90000"/>
            </a:lnSpc>
            <a:spcBef>
              <a:spcPct val="0"/>
            </a:spcBef>
            <a:spcAft>
              <a:spcPct val="35000"/>
            </a:spcAft>
            <a:buNone/>
          </a:pPr>
          <a:r>
            <a:rPr lang="en-GB" sz="1400" kern="1200" dirty="0"/>
            <a:t>SFMS</a:t>
          </a:r>
        </a:p>
      </dsp:txBody>
      <dsp:txXfrm>
        <a:off x="1283" y="0"/>
        <a:ext cx="2032515" cy="280365"/>
      </dsp:txXfrm>
    </dsp:sp>
    <dsp:sp modelId="{70FCE1FB-10EE-3D4D-B9A7-7D5DD21F77A7}">
      <dsp:nvSpPr>
        <dsp:cNvPr id="0" name=""/>
        <dsp:cNvSpPr/>
      </dsp:nvSpPr>
      <dsp:spPr>
        <a:xfrm>
          <a:off x="1683368" y="0"/>
          <a:ext cx="2102606" cy="280365"/>
        </a:xfrm>
        <a:prstGeom prst="chevron">
          <a:avLst/>
        </a:prstGeom>
        <a:solidFill>
          <a:schemeClr val="accent1">
            <a:lumMod val="40000"/>
            <a:lumOff val="6000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GB" sz="1400" kern="1200" dirty="0"/>
            <a:t>DATA</a:t>
          </a:r>
        </a:p>
      </dsp:txBody>
      <dsp:txXfrm>
        <a:off x="1823551" y="0"/>
        <a:ext cx="1822241" cy="280365"/>
      </dsp:txXfrm>
    </dsp:sp>
    <dsp:sp modelId="{3720D977-9F7D-9644-85D0-BDF5362FEADB}">
      <dsp:nvSpPr>
        <dsp:cNvPr id="0" name=""/>
        <dsp:cNvSpPr/>
      </dsp:nvSpPr>
      <dsp:spPr>
        <a:xfrm>
          <a:off x="3365454" y="0"/>
          <a:ext cx="2102606" cy="280365"/>
        </a:xfrm>
        <a:prstGeom prst="chevron">
          <a:avLst/>
        </a:prstGeom>
        <a:solidFill>
          <a:schemeClr val="accent6">
            <a:lumMod val="40000"/>
            <a:lumOff val="6000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GB" sz="1400" kern="1200" dirty="0"/>
            <a:t>SEDs</a:t>
          </a:r>
        </a:p>
      </dsp:txBody>
      <dsp:txXfrm>
        <a:off x="3505637" y="0"/>
        <a:ext cx="1822241" cy="280365"/>
      </dsp:txXfrm>
    </dsp:sp>
    <dsp:sp modelId="{6614DC08-CDE0-D14C-B4DC-FE32BCFE5DF2}">
      <dsp:nvSpPr>
        <dsp:cNvPr id="0" name=""/>
        <dsp:cNvSpPr/>
      </dsp:nvSpPr>
      <dsp:spPr>
        <a:xfrm>
          <a:off x="5047539" y="0"/>
          <a:ext cx="2102606" cy="280365"/>
        </a:xfrm>
        <a:prstGeom prst="chevron">
          <a:avLst/>
        </a:prstGeom>
        <a:solidFill>
          <a:schemeClr val="accent1">
            <a:lumMod val="40000"/>
            <a:lumOff val="6000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GB" sz="1400" kern="1200" dirty="0"/>
            <a:t>MS</a:t>
          </a:r>
        </a:p>
      </dsp:txBody>
      <dsp:txXfrm>
        <a:off x="5187722" y="0"/>
        <a:ext cx="1822241" cy="280365"/>
      </dsp:txXfrm>
    </dsp:sp>
    <dsp:sp modelId="{414F5109-C676-CD4C-994A-328EE78DD6B6}">
      <dsp:nvSpPr>
        <dsp:cNvPr id="0" name=""/>
        <dsp:cNvSpPr/>
      </dsp:nvSpPr>
      <dsp:spPr>
        <a:xfrm>
          <a:off x="6729624" y="0"/>
          <a:ext cx="2102606" cy="280365"/>
        </a:xfrm>
        <a:prstGeom prst="chevron">
          <a:avLst/>
        </a:prstGeom>
        <a:solidFill>
          <a:schemeClr val="accent1">
            <a:lumMod val="40000"/>
            <a:lumOff val="6000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GB" sz="1400" kern="1200" dirty="0"/>
            <a:t>RESULTS</a:t>
          </a:r>
        </a:p>
      </dsp:txBody>
      <dsp:txXfrm>
        <a:off x="6869807" y="0"/>
        <a:ext cx="1822241" cy="280365"/>
      </dsp:txXfrm>
    </dsp:sp>
    <dsp:sp modelId="{0E3A3A8D-21A8-2B46-BB44-562D807BB102}">
      <dsp:nvSpPr>
        <dsp:cNvPr id="0" name=""/>
        <dsp:cNvSpPr/>
      </dsp:nvSpPr>
      <dsp:spPr>
        <a:xfrm>
          <a:off x="8411709" y="0"/>
          <a:ext cx="2102606" cy="280365"/>
        </a:xfrm>
        <a:prstGeom prst="chevron">
          <a:avLst/>
        </a:prstGeom>
        <a:solidFill>
          <a:schemeClr val="accent1">
            <a:lumMod val="40000"/>
            <a:lumOff val="6000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GB" sz="1400" kern="1200" dirty="0"/>
            <a:t>CONCLUSION</a:t>
          </a:r>
        </a:p>
      </dsp:txBody>
      <dsp:txXfrm>
        <a:off x="8551892" y="0"/>
        <a:ext cx="1822241" cy="280365"/>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508E7C8-2E29-CB41-9624-3A3B2B231C19}">
      <dsp:nvSpPr>
        <dsp:cNvPr id="0" name=""/>
        <dsp:cNvSpPr/>
      </dsp:nvSpPr>
      <dsp:spPr>
        <a:xfrm>
          <a:off x="1283" y="0"/>
          <a:ext cx="2102606" cy="280365"/>
        </a:xfrm>
        <a:prstGeom prst="homePlate">
          <a:avLst/>
        </a:prstGeom>
        <a:solidFill>
          <a:schemeClr val="accent1">
            <a:lumMod val="40000"/>
            <a:lumOff val="6000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4676" tIns="37338" rIns="18669" bIns="37338" numCol="1" spcCol="1270" anchor="ctr" anchorCtr="0">
          <a:noAutofit/>
        </a:bodyPr>
        <a:lstStyle/>
        <a:p>
          <a:pPr marL="0" lvl="0" indent="0" algn="ctr" defTabSz="622300">
            <a:lnSpc>
              <a:spcPct val="90000"/>
            </a:lnSpc>
            <a:spcBef>
              <a:spcPct val="0"/>
            </a:spcBef>
            <a:spcAft>
              <a:spcPct val="35000"/>
            </a:spcAft>
            <a:buNone/>
          </a:pPr>
          <a:r>
            <a:rPr lang="en-GB" sz="1400" kern="1200" dirty="0"/>
            <a:t>SFMS</a:t>
          </a:r>
        </a:p>
      </dsp:txBody>
      <dsp:txXfrm>
        <a:off x="1283" y="0"/>
        <a:ext cx="2032515" cy="280365"/>
      </dsp:txXfrm>
    </dsp:sp>
    <dsp:sp modelId="{70FCE1FB-10EE-3D4D-B9A7-7D5DD21F77A7}">
      <dsp:nvSpPr>
        <dsp:cNvPr id="0" name=""/>
        <dsp:cNvSpPr/>
      </dsp:nvSpPr>
      <dsp:spPr>
        <a:xfrm>
          <a:off x="1683368" y="0"/>
          <a:ext cx="2102606" cy="280365"/>
        </a:xfrm>
        <a:prstGeom prst="chevron">
          <a:avLst/>
        </a:prstGeom>
        <a:solidFill>
          <a:schemeClr val="accent1">
            <a:lumMod val="40000"/>
            <a:lumOff val="6000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GB" sz="1400" kern="1200" dirty="0"/>
            <a:t>DATA</a:t>
          </a:r>
        </a:p>
      </dsp:txBody>
      <dsp:txXfrm>
        <a:off x="1823551" y="0"/>
        <a:ext cx="1822241" cy="280365"/>
      </dsp:txXfrm>
    </dsp:sp>
    <dsp:sp modelId="{3720D977-9F7D-9644-85D0-BDF5362FEADB}">
      <dsp:nvSpPr>
        <dsp:cNvPr id="0" name=""/>
        <dsp:cNvSpPr/>
      </dsp:nvSpPr>
      <dsp:spPr>
        <a:xfrm>
          <a:off x="3365454" y="0"/>
          <a:ext cx="2102606" cy="280365"/>
        </a:xfrm>
        <a:prstGeom prst="chevron">
          <a:avLst/>
        </a:prstGeom>
        <a:solidFill>
          <a:schemeClr val="accent6">
            <a:lumMod val="40000"/>
            <a:lumOff val="6000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GB" sz="1400" kern="1200" dirty="0"/>
            <a:t>SEDs</a:t>
          </a:r>
        </a:p>
      </dsp:txBody>
      <dsp:txXfrm>
        <a:off x="3505637" y="0"/>
        <a:ext cx="1822241" cy="280365"/>
      </dsp:txXfrm>
    </dsp:sp>
    <dsp:sp modelId="{6614DC08-CDE0-D14C-B4DC-FE32BCFE5DF2}">
      <dsp:nvSpPr>
        <dsp:cNvPr id="0" name=""/>
        <dsp:cNvSpPr/>
      </dsp:nvSpPr>
      <dsp:spPr>
        <a:xfrm>
          <a:off x="5047539" y="0"/>
          <a:ext cx="2102606" cy="280365"/>
        </a:xfrm>
        <a:prstGeom prst="chevron">
          <a:avLst/>
        </a:prstGeom>
        <a:solidFill>
          <a:schemeClr val="accent1">
            <a:lumMod val="40000"/>
            <a:lumOff val="6000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GB" sz="1400" kern="1200" dirty="0"/>
            <a:t>MS</a:t>
          </a:r>
        </a:p>
      </dsp:txBody>
      <dsp:txXfrm>
        <a:off x="5187722" y="0"/>
        <a:ext cx="1822241" cy="280365"/>
      </dsp:txXfrm>
    </dsp:sp>
    <dsp:sp modelId="{414F5109-C676-CD4C-994A-328EE78DD6B6}">
      <dsp:nvSpPr>
        <dsp:cNvPr id="0" name=""/>
        <dsp:cNvSpPr/>
      </dsp:nvSpPr>
      <dsp:spPr>
        <a:xfrm>
          <a:off x="6729624" y="0"/>
          <a:ext cx="2102606" cy="280365"/>
        </a:xfrm>
        <a:prstGeom prst="chevron">
          <a:avLst/>
        </a:prstGeom>
        <a:solidFill>
          <a:schemeClr val="accent1">
            <a:lumMod val="40000"/>
            <a:lumOff val="6000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GB" sz="1400" kern="1200" dirty="0"/>
            <a:t>RESULTS</a:t>
          </a:r>
        </a:p>
      </dsp:txBody>
      <dsp:txXfrm>
        <a:off x="6869807" y="0"/>
        <a:ext cx="1822241" cy="280365"/>
      </dsp:txXfrm>
    </dsp:sp>
    <dsp:sp modelId="{0E3A3A8D-21A8-2B46-BB44-562D807BB102}">
      <dsp:nvSpPr>
        <dsp:cNvPr id="0" name=""/>
        <dsp:cNvSpPr/>
      </dsp:nvSpPr>
      <dsp:spPr>
        <a:xfrm>
          <a:off x="8411709" y="0"/>
          <a:ext cx="2102606" cy="280365"/>
        </a:xfrm>
        <a:prstGeom prst="chevron">
          <a:avLst/>
        </a:prstGeom>
        <a:solidFill>
          <a:schemeClr val="accent1">
            <a:lumMod val="40000"/>
            <a:lumOff val="6000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GB" sz="1400" kern="1200" dirty="0"/>
            <a:t>CONCLUSION</a:t>
          </a:r>
        </a:p>
      </dsp:txBody>
      <dsp:txXfrm>
        <a:off x="8551892" y="0"/>
        <a:ext cx="1822241" cy="280365"/>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508E7C8-2E29-CB41-9624-3A3B2B231C19}">
      <dsp:nvSpPr>
        <dsp:cNvPr id="0" name=""/>
        <dsp:cNvSpPr/>
      </dsp:nvSpPr>
      <dsp:spPr>
        <a:xfrm>
          <a:off x="1283" y="0"/>
          <a:ext cx="2102606" cy="280365"/>
        </a:xfrm>
        <a:prstGeom prst="homePlate">
          <a:avLst/>
        </a:prstGeom>
        <a:solidFill>
          <a:schemeClr val="accent1">
            <a:lumMod val="40000"/>
            <a:lumOff val="6000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4676" tIns="37338" rIns="18669" bIns="37338" numCol="1" spcCol="1270" anchor="ctr" anchorCtr="0">
          <a:noAutofit/>
        </a:bodyPr>
        <a:lstStyle/>
        <a:p>
          <a:pPr marL="0" lvl="0" indent="0" algn="ctr" defTabSz="622300">
            <a:lnSpc>
              <a:spcPct val="90000"/>
            </a:lnSpc>
            <a:spcBef>
              <a:spcPct val="0"/>
            </a:spcBef>
            <a:spcAft>
              <a:spcPct val="35000"/>
            </a:spcAft>
            <a:buNone/>
          </a:pPr>
          <a:r>
            <a:rPr lang="en-GB" sz="1400" kern="1200" dirty="0"/>
            <a:t>SFMS</a:t>
          </a:r>
        </a:p>
      </dsp:txBody>
      <dsp:txXfrm>
        <a:off x="1283" y="0"/>
        <a:ext cx="2032515" cy="280365"/>
      </dsp:txXfrm>
    </dsp:sp>
    <dsp:sp modelId="{70FCE1FB-10EE-3D4D-B9A7-7D5DD21F77A7}">
      <dsp:nvSpPr>
        <dsp:cNvPr id="0" name=""/>
        <dsp:cNvSpPr/>
      </dsp:nvSpPr>
      <dsp:spPr>
        <a:xfrm>
          <a:off x="1683368" y="0"/>
          <a:ext cx="2102606" cy="280365"/>
        </a:xfrm>
        <a:prstGeom prst="chevron">
          <a:avLst/>
        </a:prstGeom>
        <a:solidFill>
          <a:schemeClr val="accent1">
            <a:lumMod val="40000"/>
            <a:lumOff val="6000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GB" sz="1400" kern="1200" dirty="0"/>
            <a:t>DATA</a:t>
          </a:r>
        </a:p>
      </dsp:txBody>
      <dsp:txXfrm>
        <a:off x="1823551" y="0"/>
        <a:ext cx="1822241" cy="280365"/>
      </dsp:txXfrm>
    </dsp:sp>
    <dsp:sp modelId="{3720D977-9F7D-9644-85D0-BDF5362FEADB}">
      <dsp:nvSpPr>
        <dsp:cNvPr id="0" name=""/>
        <dsp:cNvSpPr/>
      </dsp:nvSpPr>
      <dsp:spPr>
        <a:xfrm>
          <a:off x="3365454" y="0"/>
          <a:ext cx="2102606" cy="280365"/>
        </a:xfrm>
        <a:prstGeom prst="chevron">
          <a:avLst/>
        </a:prstGeom>
        <a:solidFill>
          <a:schemeClr val="accent6">
            <a:lumMod val="40000"/>
            <a:lumOff val="6000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GB" sz="1400" kern="1200" dirty="0"/>
            <a:t>SEDs</a:t>
          </a:r>
        </a:p>
      </dsp:txBody>
      <dsp:txXfrm>
        <a:off x="3505637" y="0"/>
        <a:ext cx="1822241" cy="280365"/>
      </dsp:txXfrm>
    </dsp:sp>
    <dsp:sp modelId="{6614DC08-CDE0-D14C-B4DC-FE32BCFE5DF2}">
      <dsp:nvSpPr>
        <dsp:cNvPr id="0" name=""/>
        <dsp:cNvSpPr/>
      </dsp:nvSpPr>
      <dsp:spPr>
        <a:xfrm>
          <a:off x="5047539" y="0"/>
          <a:ext cx="2102606" cy="280365"/>
        </a:xfrm>
        <a:prstGeom prst="chevron">
          <a:avLst/>
        </a:prstGeom>
        <a:solidFill>
          <a:schemeClr val="accent1">
            <a:lumMod val="40000"/>
            <a:lumOff val="6000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GB" sz="1400" kern="1200" dirty="0"/>
            <a:t>MS</a:t>
          </a:r>
        </a:p>
      </dsp:txBody>
      <dsp:txXfrm>
        <a:off x="5187722" y="0"/>
        <a:ext cx="1822241" cy="280365"/>
      </dsp:txXfrm>
    </dsp:sp>
    <dsp:sp modelId="{414F5109-C676-CD4C-994A-328EE78DD6B6}">
      <dsp:nvSpPr>
        <dsp:cNvPr id="0" name=""/>
        <dsp:cNvSpPr/>
      </dsp:nvSpPr>
      <dsp:spPr>
        <a:xfrm>
          <a:off x="6729624" y="0"/>
          <a:ext cx="2102606" cy="280365"/>
        </a:xfrm>
        <a:prstGeom prst="chevron">
          <a:avLst/>
        </a:prstGeom>
        <a:solidFill>
          <a:schemeClr val="accent1">
            <a:lumMod val="40000"/>
            <a:lumOff val="6000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GB" sz="1400" kern="1200" dirty="0"/>
            <a:t>RESULTS</a:t>
          </a:r>
        </a:p>
      </dsp:txBody>
      <dsp:txXfrm>
        <a:off x="6869807" y="0"/>
        <a:ext cx="1822241" cy="280365"/>
      </dsp:txXfrm>
    </dsp:sp>
    <dsp:sp modelId="{0E3A3A8D-21A8-2B46-BB44-562D807BB102}">
      <dsp:nvSpPr>
        <dsp:cNvPr id="0" name=""/>
        <dsp:cNvSpPr/>
      </dsp:nvSpPr>
      <dsp:spPr>
        <a:xfrm>
          <a:off x="8411709" y="0"/>
          <a:ext cx="2102606" cy="280365"/>
        </a:xfrm>
        <a:prstGeom prst="chevron">
          <a:avLst/>
        </a:prstGeom>
        <a:solidFill>
          <a:schemeClr val="accent1">
            <a:lumMod val="40000"/>
            <a:lumOff val="6000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GB" sz="1400" kern="1200" dirty="0"/>
            <a:t>CONCLUSION</a:t>
          </a:r>
        </a:p>
      </dsp:txBody>
      <dsp:txXfrm>
        <a:off x="8551892" y="0"/>
        <a:ext cx="1822241" cy="280365"/>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508E7C8-2E29-CB41-9624-3A3B2B231C19}">
      <dsp:nvSpPr>
        <dsp:cNvPr id="0" name=""/>
        <dsp:cNvSpPr/>
      </dsp:nvSpPr>
      <dsp:spPr>
        <a:xfrm>
          <a:off x="1283" y="0"/>
          <a:ext cx="2102606" cy="280365"/>
        </a:xfrm>
        <a:prstGeom prst="homePlate">
          <a:avLst/>
        </a:prstGeom>
        <a:solidFill>
          <a:schemeClr val="accent1">
            <a:lumMod val="40000"/>
            <a:lumOff val="6000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4676" tIns="37338" rIns="18669" bIns="37338" numCol="1" spcCol="1270" anchor="ctr" anchorCtr="0">
          <a:noAutofit/>
        </a:bodyPr>
        <a:lstStyle/>
        <a:p>
          <a:pPr marL="0" lvl="0" indent="0" algn="ctr" defTabSz="622300">
            <a:lnSpc>
              <a:spcPct val="90000"/>
            </a:lnSpc>
            <a:spcBef>
              <a:spcPct val="0"/>
            </a:spcBef>
            <a:spcAft>
              <a:spcPct val="35000"/>
            </a:spcAft>
            <a:buNone/>
          </a:pPr>
          <a:r>
            <a:rPr lang="en-GB" sz="1400" kern="1200" dirty="0"/>
            <a:t>SFMS</a:t>
          </a:r>
        </a:p>
      </dsp:txBody>
      <dsp:txXfrm>
        <a:off x="1283" y="0"/>
        <a:ext cx="2032515" cy="280365"/>
      </dsp:txXfrm>
    </dsp:sp>
    <dsp:sp modelId="{70FCE1FB-10EE-3D4D-B9A7-7D5DD21F77A7}">
      <dsp:nvSpPr>
        <dsp:cNvPr id="0" name=""/>
        <dsp:cNvSpPr/>
      </dsp:nvSpPr>
      <dsp:spPr>
        <a:xfrm>
          <a:off x="1683368" y="0"/>
          <a:ext cx="2102606" cy="280365"/>
        </a:xfrm>
        <a:prstGeom prst="chevron">
          <a:avLst/>
        </a:prstGeom>
        <a:solidFill>
          <a:schemeClr val="accent1">
            <a:lumMod val="40000"/>
            <a:lumOff val="6000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GB" sz="1400" kern="1200" dirty="0"/>
            <a:t>DATA</a:t>
          </a:r>
        </a:p>
      </dsp:txBody>
      <dsp:txXfrm>
        <a:off x="1823551" y="0"/>
        <a:ext cx="1822241" cy="280365"/>
      </dsp:txXfrm>
    </dsp:sp>
    <dsp:sp modelId="{3720D977-9F7D-9644-85D0-BDF5362FEADB}">
      <dsp:nvSpPr>
        <dsp:cNvPr id="0" name=""/>
        <dsp:cNvSpPr/>
      </dsp:nvSpPr>
      <dsp:spPr>
        <a:xfrm>
          <a:off x="3365454" y="0"/>
          <a:ext cx="2102606" cy="280365"/>
        </a:xfrm>
        <a:prstGeom prst="chevron">
          <a:avLst/>
        </a:prstGeom>
        <a:solidFill>
          <a:schemeClr val="accent1">
            <a:lumMod val="40000"/>
            <a:lumOff val="6000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GB" sz="1400" kern="1200" dirty="0"/>
            <a:t>SEDs</a:t>
          </a:r>
        </a:p>
      </dsp:txBody>
      <dsp:txXfrm>
        <a:off x="3505637" y="0"/>
        <a:ext cx="1822241" cy="280365"/>
      </dsp:txXfrm>
    </dsp:sp>
    <dsp:sp modelId="{6614DC08-CDE0-D14C-B4DC-FE32BCFE5DF2}">
      <dsp:nvSpPr>
        <dsp:cNvPr id="0" name=""/>
        <dsp:cNvSpPr/>
      </dsp:nvSpPr>
      <dsp:spPr>
        <a:xfrm>
          <a:off x="5047539" y="0"/>
          <a:ext cx="2102606" cy="280365"/>
        </a:xfrm>
        <a:prstGeom prst="chevron">
          <a:avLst/>
        </a:prstGeom>
        <a:solidFill>
          <a:schemeClr val="accent6">
            <a:lumMod val="40000"/>
            <a:lumOff val="6000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GB" sz="1400" kern="1200" dirty="0"/>
            <a:t>MS</a:t>
          </a:r>
        </a:p>
      </dsp:txBody>
      <dsp:txXfrm>
        <a:off x="5187722" y="0"/>
        <a:ext cx="1822241" cy="280365"/>
      </dsp:txXfrm>
    </dsp:sp>
    <dsp:sp modelId="{414F5109-C676-CD4C-994A-328EE78DD6B6}">
      <dsp:nvSpPr>
        <dsp:cNvPr id="0" name=""/>
        <dsp:cNvSpPr/>
      </dsp:nvSpPr>
      <dsp:spPr>
        <a:xfrm>
          <a:off x="6729624" y="0"/>
          <a:ext cx="2102606" cy="280365"/>
        </a:xfrm>
        <a:prstGeom prst="chevron">
          <a:avLst/>
        </a:prstGeom>
        <a:solidFill>
          <a:schemeClr val="accent1">
            <a:lumMod val="40000"/>
            <a:lumOff val="6000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GB" sz="1400" kern="1200" dirty="0"/>
            <a:t>RESULTS</a:t>
          </a:r>
        </a:p>
      </dsp:txBody>
      <dsp:txXfrm>
        <a:off x="6869807" y="0"/>
        <a:ext cx="1822241" cy="280365"/>
      </dsp:txXfrm>
    </dsp:sp>
    <dsp:sp modelId="{0E3A3A8D-21A8-2B46-BB44-562D807BB102}">
      <dsp:nvSpPr>
        <dsp:cNvPr id="0" name=""/>
        <dsp:cNvSpPr/>
      </dsp:nvSpPr>
      <dsp:spPr>
        <a:xfrm>
          <a:off x="8411709" y="0"/>
          <a:ext cx="2102606" cy="280365"/>
        </a:xfrm>
        <a:prstGeom prst="chevron">
          <a:avLst/>
        </a:prstGeom>
        <a:solidFill>
          <a:schemeClr val="accent1">
            <a:lumMod val="40000"/>
            <a:lumOff val="6000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GB" sz="1400" kern="1200" dirty="0"/>
            <a:t>CONCLUSION</a:t>
          </a:r>
        </a:p>
      </dsp:txBody>
      <dsp:txXfrm>
        <a:off x="8551892" y="0"/>
        <a:ext cx="1822241" cy="280365"/>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508E7C8-2E29-CB41-9624-3A3B2B231C19}">
      <dsp:nvSpPr>
        <dsp:cNvPr id="0" name=""/>
        <dsp:cNvSpPr/>
      </dsp:nvSpPr>
      <dsp:spPr>
        <a:xfrm>
          <a:off x="1283" y="0"/>
          <a:ext cx="2102606" cy="280365"/>
        </a:xfrm>
        <a:prstGeom prst="homePlate">
          <a:avLst/>
        </a:prstGeom>
        <a:solidFill>
          <a:schemeClr val="accent1">
            <a:lumMod val="40000"/>
            <a:lumOff val="6000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4676" tIns="37338" rIns="18669" bIns="37338" numCol="1" spcCol="1270" anchor="ctr" anchorCtr="0">
          <a:noAutofit/>
        </a:bodyPr>
        <a:lstStyle/>
        <a:p>
          <a:pPr marL="0" lvl="0" indent="0" algn="ctr" defTabSz="622300">
            <a:lnSpc>
              <a:spcPct val="90000"/>
            </a:lnSpc>
            <a:spcBef>
              <a:spcPct val="0"/>
            </a:spcBef>
            <a:spcAft>
              <a:spcPct val="35000"/>
            </a:spcAft>
            <a:buNone/>
          </a:pPr>
          <a:r>
            <a:rPr lang="en-GB" sz="1400" kern="1200" dirty="0"/>
            <a:t>SFMS</a:t>
          </a:r>
        </a:p>
      </dsp:txBody>
      <dsp:txXfrm>
        <a:off x="1283" y="0"/>
        <a:ext cx="2032515" cy="280365"/>
      </dsp:txXfrm>
    </dsp:sp>
    <dsp:sp modelId="{70FCE1FB-10EE-3D4D-B9A7-7D5DD21F77A7}">
      <dsp:nvSpPr>
        <dsp:cNvPr id="0" name=""/>
        <dsp:cNvSpPr/>
      </dsp:nvSpPr>
      <dsp:spPr>
        <a:xfrm>
          <a:off x="1683368" y="0"/>
          <a:ext cx="2102606" cy="280365"/>
        </a:xfrm>
        <a:prstGeom prst="chevron">
          <a:avLst/>
        </a:prstGeom>
        <a:solidFill>
          <a:schemeClr val="accent1">
            <a:lumMod val="40000"/>
            <a:lumOff val="6000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GB" sz="1400" kern="1200" dirty="0"/>
            <a:t>DATA</a:t>
          </a:r>
        </a:p>
      </dsp:txBody>
      <dsp:txXfrm>
        <a:off x="1823551" y="0"/>
        <a:ext cx="1822241" cy="280365"/>
      </dsp:txXfrm>
    </dsp:sp>
    <dsp:sp modelId="{3720D977-9F7D-9644-85D0-BDF5362FEADB}">
      <dsp:nvSpPr>
        <dsp:cNvPr id="0" name=""/>
        <dsp:cNvSpPr/>
      </dsp:nvSpPr>
      <dsp:spPr>
        <a:xfrm>
          <a:off x="3365454" y="0"/>
          <a:ext cx="2102606" cy="280365"/>
        </a:xfrm>
        <a:prstGeom prst="chevron">
          <a:avLst/>
        </a:prstGeom>
        <a:solidFill>
          <a:schemeClr val="accent1">
            <a:lumMod val="40000"/>
            <a:lumOff val="6000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GB" sz="1400" kern="1200" dirty="0"/>
            <a:t>SEDs</a:t>
          </a:r>
        </a:p>
      </dsp:txBody>
      <dsp:txXfrm>
        <a:off x="3505637" y="0"/>
        <a:ext cx="1822241" cy="280365"/>
      </dsp:txXfrm>
    </dsp:sp>
    <dsp:sp modelId="{6614DC08-CDE0-D14C-B4DC-FE32BCFE5DF2}">
      <dsp:nvSpPr>
        <dsp:cNvPr id="0" name=""/>
        <dsp:cNvSpPr/>
      </dsp:nvSpPr>
      <dsp:spPr>
        <a:xfrm>
          <a:off x="5047539" y="0"/>
          <a:ext cx="2102606" cy="280365"/>
        </a:xfrm>
        <a:prstGeom prst="chevron">
          <a:avLst/>
        </a:prstGeom>
        <a:solidFill>
          <a:schemeClr val="accent6">
            <a:lumMod val="40000"/>
            <a:lumOff val="6000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GB" sz="1400" kern="1200" dirty="0"/>
            <a:t>MS</a:t>
          </a:r>
        </a:p>
      </dsp:txBody>
      <dsp:txXfrm>
        <a:off x="5187722" y="0"/>
        <a:ext cx="1822241" cy="280365"/>
      </dsp:txXfrm>
    </dsp:sp>
    <dsp:sp modelId="{414F5109-C676-CD4C-994A-328EE78DD6B6}">
      <dsp:nvSpPr>
        <dsp:cNvPr id="0" name=""/>
        <dsp:cNvSpPr/>
      </dsp:nvSpPr>
      <dsp:spPr>
        <a:xfrm>
          <a:off x="6729624" y="0"/>
          <a:ext cx="2102606" cy="280365"/>
        </a:xfrm>
        <a:prstGeom prst="chevron">
          <a:avLst/>
        </a:prstGeom>
        <a:solidFill>
          <a:schemeClr val="accent1">
            <a:lumMod val="40000"/>
            <a:lumOff val="6000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GB" sz="1400" kern="1200" dirty="0"/>
            <a:t>RESULTS</a:t>
          </a:r>
        </a:p>
      </dsp:txBody>
      <dsp:txXfrm>
        <a:off x="6869807" y="0"/>
        <a:ext cx="1822241" cy="280365"/>
      </dsp:txXfrm>
    </dsp:sp>
    <dsp:sp modelId="{0E3A3A8D-21A8-2B46-BB44-562D807BB102}">
      <dsp:nvSpPr>
        <dsp:cNvPr id="0" name=""/>
        <dsp:cNvSpPr/>
      </dsp:nvSpPr>
      <dsp:spPr>
        <a:xfrm>
          <a:off x="8411709" y="0"/>
          <a:ext cx="2102606" cy="280365"/>
        </a:xfrm>
        <a:prstGeom prst="chevron">
          <a:avLst/>
        </a:prstGeom>
        <a:solidFill>
          <a:schemeClr val="accent1">
            <a:lumMod val="40000"/>
            <a:lumOff val="6000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GB" sz="1400" kern="1200" dirty="0"/>
            <a:t>CONCLUSION</a:t>
          </a:r>
        </a:p>
      </dsp:txBody>
      <dsp:txXfrm>
        <a:off x="8551892" y="0"/>
        <a:ext cx="1822241" cy="280365"/>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508E7C8-2E29-CB41-9624-3A3B2B231C19}">
      <dsp:nvSpPr>
        <dsp:cNvPr id="0" name=""/>
        <dsp:cNvSpPr/>
      </dsp:nvSpPr>
      <dsp:spPr>
        <a:xfrm>
          <a:off x="1283" y="0"/>
          <a:ext cx="2102606" cy="280365"/>
        </a:xfrm>
        <a:prstGeom prst="homePlate">
          <a:avLst/>
        </a:prstGeom>
        <a:solidFill>
          <a:schemeClr val="accent1">
            <a:lumMod val="40000"/>
            <a:lumOff val="6000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4676" tIns="37338" rIns="18669" bIns="37338" numCol="1" spcCol="1270" anchor="ctr" anchorCtr="0">
          <a:noAutofit/>
        </a:bodyPr>
        <a:lstStyle/>
        <a:p>
          <a:pPr marL="0" lvl="0" indent="0" algn="ctr" defTabSz="622300">
            <a:lnSpc>
              <a:spcPct val="90000"/>
            </a:lnSpc>
            <a:spcBef>
              <a:spcPct val="0"/>
            </a:spcBef>
            <a:spcAft>
              <a:spcPct val="35000"/>
            </a:spcAft>
            <a:buNone/>
          </a:pPr>
          <a:r>
            <a:rPr lang="en-GB" sz="1400" kern="1200" dirty="0"/>
            <a:t>SFMS</a:t>
          </a:r>
        </a:p>
      </dsp:txBody>
      <dsp:txXfrm>
        <a:off x="1283" y="0"/>
        <a:ext cx="2032515" cy="280365"/>
      </dsp:txXfrm>
    </dsp:sp>
    <dsp:sp modelId="{70FCE1FB-10EE-3D4D-B9A7-7D5DD21F77A7}">
      <dsp:nvSpPr>
        <dsp:cNvPr id="0" name=""/>
        <dsp:cNvSpPr/>
      </dsp:nvSpPr>
      <dsp:spPr>
        <a:xfrm>
          <a:off x="1683368" y="0"/>
          <a:ext cx="2102606" cy="280365"/>
        </a:xfrm>
        <a:prstGeom prst="chevron">
          <a:avLst/>
        </a:prstGeom>
        <a:solidFill>
          <a:schemeClr val="accent1">
            <a:lumMod val="40000"/>
            <a:lumOff val="6000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GB" sz="1400" kern="1200" dirty="0"/>
            <a:t>DATA</a:t>
          </a:r>
        </a:p>
      </dsp:txBody>
      <dsp:txXfrm>
        <a:off x="1823551" y="0"/>
        <a:ext cx="1822241" cy="280365"/>
      </dsp:txXfrm>
    </dsp:sp>
    <dsp:sp modelId="{3720D977-9F7D-9644-85D0-BDF5362FEADB}">
      <dsp:nvSpPr>
        <dsp:cNvPr id="0" name=""/>
        <dsp:cNvSpPr/>
      </dsp:nvSpPr>
      <dsp:spPr>
        <a:xfrm>
          <a:off x="3365454" y="0"/>
          <a:ext cx="2102606" cy="280365"/>
        </a:xfrm>
        <a:prstGeom prst="chevron">
          <a:avLst/>
        </a:prstGeom>
        <a:solidFill>
          <a:schemeClr val="accent1">
            <a:lumMod val="40000"/>
            <a:lumOff val="6000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GB" sz="1400" kern="1200" dirty="0"/>
            <a:t>SEDs</a:t>
          </a:r>
        </a:p>
      </dsp:txBody>
      <dsp:txXfrm>
        <a:off x="3505637" y="0"/>
        <a:ext cx="1822241" cy="280365"/>
      </dsp:txXfrm>
    </dsp:sp>
    <dsp:sp modelId="{6614DC08-CDE0-D14C-B4DC-FE32BCFE5DF2}">
      <dsp:nvSpPr>
        <dsp:cNvPr id="0" name=""/>
        <dsp:cNvSpPr/>
      </dsp:nvSpPr>
      <dsp:spPr>
        <a:xfrm>
          <a:off x="5047539" y="0"/>
          <a:ext cx="2102606" cy="280365"/>
        </a:xfrm>
        <a:prstGeom prst="chevron">
          <a:avLst/>
        </a:prstGeom>
        <a:solidFill>
          <a:schemeClr val="accent6">
            <a:lumMod val="40000"/>
            <a:lumOff val="6000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GB" sz="1400" kern="1200" dirty="0"/>
            <a:t>MS</a:t>
          </a:r>
        </a:p>
      </dsp:txBody>
      <dsp:txXfrm>
        <a:off x="5187722" y="0"/>
        <a:ext cx="1822241" cy="280365"/>
      </dsp:txXfrm>
    </dsp:sp>
    <dsp:sp modelId="{414F5109-C676-CD4C-994A-328EE78DD6B6}">
      <dsp:nvSpPr>
        <dsp:cNvPr id="0" name=""/>
        <dsp:cNvSpPr/>
      </dsp:nvSpPr>
      <dsp:spPr>
        <a:xfrm>
          <a:off x="6729624" y="0"/>
          <a:ext cx="2102606" cy="280365"/>
        </a:xfrm>
        <a:prstGeom prst="chevron">
          <a:avLst/>
        </a:prstGeom>
        <a:solidFill>
          <a:schemeClr val="accent1">
            <a:lumMod val="40000"/>
            <a:lumOff val="6000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GB" sz="1400" kern="1200" dirty="0"/>
            <a:t>RESULTS</a:t>
          </a:r>
        </a:p>
      </dsp:txBody>
      <dsp:txXfrm>
        <a:off x="6869807" y="0"/>
        <a:ext cx="1822241" cy="280365"/>
      </dsp:txXfrm>
    </dsp:sp>
    <dsp:sp modelId="{0E3A3A8D-21A8-2B46-BB44-562D807BB102}">
      <dsp:nvSpPr>
        <dsp:cNvPr id="0" name=""/>
        <dsp:cNvSpPr/>
      </dsp:nvSpPr>
      <dsp:spPr>
        <a:xfrm>
          <a:off x="8411709" y="0"/>
          <a:ext cx="2102606" cy="280365"/>
        </a:xfrm>
        <a:prstGeom prst="chevron">
          <a:avLst/>
        </a:prstGeom>
        <a:solidFill>
          <a:schemeClr val="accent1">
            <a:lumMod val="40000"/>
            <a:lumOff val="6000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GB" sz="1400" kern="1200" dirty="0"/>
            <a:t>CONCLUSION</a:t>
          </a:r>
        </a:p>
      </dsp:txBody>
      <dsp:txXfrm>
        <a:off x="8551892" y="0"/>
        <a:ext cx="1822241" cy="28036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508E7C8-2E29-CB41-9624-3A3B2B231C19}">
      <dsp:nvSpPr>
        <dsp:cNvPr id="0" name=""/>
        <dsp:cNvSpPr/>
      </dsp:nvSpPr>
      <dsp:spPr>
        <a:xfrm>
          <a:off x="1283" y="0"/>
          <a:ext cx="2102606" cy="280365"/>
        </a:xfrm>
        <a:prstGeom prst="homePlate">
          <a:avLst/>
        </a:prstGeom>
        <a:solidFill>
          <a:schemeClr val="accent6">
            <a:lumMod val="40000"/>
            <a:lumOff val="6000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4676" tIns="37338" rIns="18669" bIns="37338" numCol="1" spcCol="1270" anchor="ctr" anchorCtr="0">
          <a:noAutofit/>
        </a:bodyPr>
        <a:lstStyle/>
        <a:p>
          <a:pPr marL="0" lvl="0" indent="0" algn="ctr" defTabSz="622300">
            <a:lnSpc>
              <a:spcPct val="90000"/>
            </a:lnSpc>
            <a:spcBef>
              <a:spcPct val="0"/>
            </a:spcBef>
            <a:spcAft>
              <a:spcPct val="35000"/>
            </a:spcAft>
            <a:buNone/>
          </a:pPr>
          <a:r>
            <a:rPr lang="en-GB" sz="1400" kern="1200" dirty="0"/>
            <a:t>SFMS</a:t>
          </a:r>
        </a:p>
      </dsp:txBody>
      <dsp:txXfrm>
        <a:off x="1283" y="0"/>
        <a:ext cx="2032515" cy="280365"/>
      </dsp:txXfrm>
    </dsp:sp>
    <dsp:sp modelId="{70FCE1FB-10EE-3D4D-B9A7-7D5DD21F77A7}">
      <dsp:nvSpPr>
        <dsp:cNvPr id="0" name=""/>
        <dsp:cNvSpPr/>
      </dsp:nvSpPr>
      <dsp:spPr>
        <a:xfrm>
          <a:off x="1683368" y="0"/>
          <a:ext cx="2102606" cy="280365"/>
        </a:xfrm>
        <a:prstGeom prst="chevron">
          <a:avLst/>
        </a:prstGeom>
        <a:solidFill>
          <a:schemeClr val="accent1">
            <a:lumMod val="40000"/>
            <a:lumOff val="6000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GB" sz="1400" kern="1200" dirty="0"/>
            <a:t>DATA</a:t>
          </a:r>
        </a:p>
      </dsp:txBody>
      <dsp:txXfrm>
        <a:off x="1823551" y="0"/>
        <a:ext cx="1822241" cy="280365"/>
      </dsp:txXfrm>
    </dsp:sp>
    <dsp:sp modelId="{3720D977-9F7D-9644-85D0-BDF5362FEADB}">
      <dsp:nvSpPr>
        <dsp:cNvPr id="0" name=""/>
        <dsp:cNvSpPr/>
      </dsp:nvSpPr>
      <dsp:spPr>
        <a:xfrm>
          <a:off x="3365454" y="0"/>
          <a:ext cx="2102606" cy="280365"/>
        </a:xfrm>
        <a:prstGeom prst="chevron">
          <a:avLst/>
        </a:prstGeom>
        <a:solidFill>
          <a:schemeClr val="accent1">
            <a:lumMod val="40000"/>
            <a:lumOff val="6000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GB" sz="1400" kern="1200" dirty="0"/>
            <a:t>SEDs</a:t>
          </a:r>
        </a:p>
      </dsp:txBody>
      <dsp:txXfrm>
        <a:off x="3505637" y="0"/>
        <a:ext cx="1822241" cy="280365"/>
      </dsp:txXfrm>
    </dsp:sp>
    <dsp:sp modelId="{6614DC08-CDE0-D14C-B4DC-FE32BCFE5DF2}">
      <dsp:nvSpPr>
        <dsp:cNvPr id="0" name=""/>
        <dsp:cNvSpPr/>
      </dsp:nvSpPr>
      <dsp:spPr>
        <a:xfrm>
          <a:off x="5047539" y="0"/>
          <a:ext cx="2102606" cy="280365"/>
        </a:xfrm>
        <a:prstGeom prst="chevron">
          <a:avLst/>
        </a:prstGeom>
        <a:solidFill>
          <a:schemeClr val="accent1">
            <a:lumMod val="40000"/>
            <a:lumOff val="6000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GB" sz="1400" kern="1200" dirty="0"/>
            <a:t>MS</a:t>
          </a:r>
        </a:p>
      </dsp:txBody>
      <dsp:txXfrm>
        <a:off x="5187722" y="0"/>
        <a:ext cx="1822241" cy="280365"/>
      </dsp:txXfrm>
    </dsp:sp>
    <dsp:sp modelId="{414F5109-C676-CD4C-994A-328EE78DD6B6}">
      <dsp:nvSpPr>
        <dsp:cNvPr id="0" name=""/>
        <dsp:cNvSpPr/>
      </dsp:nvSpPr>
      <dsp:spPr>
        <a:xfrm>
          <a:off x="6729624" y="0"/>
          <a:ext cx="2102606" cy="280365"/>
        </a:xfrm>
        <a:prstGeom prst="chevron">
          <a:avLst/>
        </a:prstGeom>
        <a:solidFill>
          <a:schemeClr val="accent1">
            <a:lumMod val="40000"/>
            <a:lumOff val="6000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GB" sz="1400" kern="1200" dirty="0"/>
            <a:t>RESULTS</a:t>
          </a:r>
        </a:p>
      </dsp:txBody>
      <dsp:txXfrm>
        <a:off x="6869807" y="0"/>
        <a:ext cx="1822241" cy="280365"/>
      </dsp:txXfrm>
    </dsp:sp>
    <dsp:sp modelId="{0E3A3A8D-21A8-2B46-BB44-562D807BB102}">
      <dsp:nvSpPr>
        <dsp:cNvPr id="0" name=""/>
        <dsp:cNvSpPr/>
      </dsp:nvSpPr>
      <dsp:spPr>
        <a:xfrm>
          <a:off x="8411709" y="0"/>
          <a:ext cx="2102606" cy="280365"/>
        </a:xfrm>
        <a:prstGeom prst="chevron">
          <a:avLst/>
        </a:prstGeom>
        <a:solidFill>
          <a:schemeClr val="accent1">
            <a:lumMod val="40000"/>
            <a:lumOff val="6000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GB" sz="1400" kern="1200" dirty="0"/>
            <a:t>CONCLUSION</a:t>
          </a:r>
        </a:p>
      </dsp:txBody>
      <dsp:txXfrm>
        <a:off x="8551892" y="0"/>
        <a:ext cx="1822241" cy="280365"/>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508E7C8-2E29-CB41-9624-3A3B2B231C19}">
      <dsp:nvSpPr>
        <dsp:cNvPr id="0" name=""/>
        <dsp:cNvSpPr/>
      </dsp:nvSpPr>
      <dsp:spPr>
        <a:xfrm>
          <a:off x="1283" y="0"/>
          <a:ext cx="2102606" cy="280365"/>
        </a:xfrm>
        <a:prstGeom prst="homePlate">
          <a:avLst/>
        </a:prstGeom>
        <a:solidFill>
          <a:schemeClr val="accent1">
            <a:lumMod val="40000"/>
            <a:lumOff val="6000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4676" tIns="37338" rIns="18669" bIns="37338" numCol="1" spcCol="1270" anchor="ctr" anchorCtr="0">
          <a:noAutofit/>
        </a:bodyPr>
        <a:lstStyle/>
        <a:p>
          <a:pPr marL="0" lvl="0" indent="0" algn="ctr" defTabSz="622300">
            <a:lnSpc>
              <a:spcPct val="90000"/>
            </a:lnSpc>
            <a:spcBef>
              <a:spcPct val="0"/>
            </a:spcBef>
            <a:spcAft>
              <a:spcPct val="35000"/>
            </a:spcAft>
            <a:buNone/>
          </a:pPr>
          <a:r>
            <a:rPr lang="en-GB" sz="1400" kern="1200" dirty="0"/>
            <a:t>SFMS</a:t>
          </a:r>
        </a:p>
      </dsp:txBody>
      <dsp:txXfrm>
        <a:off x="1283" y="0"/>
        <a:ext cx="2032515" cy="280365"/>
      </dsp:txXfrm>
    </dsp:sp>
    <dsp:sp modelId="{70FCE1FB-10EE-3D4D-B9A7-7D5DD21F77A7}">
      <dsp:nvSpPr>
        <dsp:cNvPr id="0" name=""/>
        <dsp:cNvSpPr/>
      </dsp:nvSpPr>
      <dsp:spPr>
        <a:xfrm>
          <a:off x="1683368" y="0"/>
          <a:ext cx="2102606" cy="280365"/>
        </a:xfrm>
        <a:prstGeom prst="chevron">
          <a:avLst/>
        </a:prstGeom>
        <a:solidFill>
          <a:schemeClr val="accent1">
            <a:lumMod val="40000"/>
            <a:lumOff val="6000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GB" sz="1400" kern="1200" dirty="0"/>
            <a:t>DATA</a:t>
          </a:r>
        </a:p>
      </dsp:txBody>
      <dsp:txXfrm>
        <a:off x="1823551" y="0"/>
        <a:ext cx="1822241" cy="280365"/>
      </dsp:txXfrm>
    </dsp:sp>
    <dsp:sp modelId="{3720D977-9F7D-9644-85D0-BDF5362FEADB}">
      <dsp:nvSpPr>
        <dsp:cNvPr id="0" name=""/>
        <dsp:cNvSpPr/>
      </dsp:nvSpPr>
      <dsp:spPr>
        <a:xfrm>
          <a:off x="3365454" y="0"/>
          <a:ext cx="2102606" cy="280365"/>
        </a:xfrm>
        <a:prstGeom prst="chevron">
          <a:avLst/>
        </a:prstGeom>
        <a:solidFill>
          <a:schemeClr val="accent1">
            <a:lumMod val="40000"/>
            <a:lumOff val="6000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GB" sz="1400" kern="1200" dirty="0"/>
            <a:t>SEDs</a:t>
          </a:r>
        </a:p>
      </dsp:txBody>
      <dsp:txXfrm>
        <a:off x="3505637" y="0"/>
        <a:ext cx="1822241" cy="280365"/>
      </dsp:txXfrm>
    </dsp:sp>
    <dsp:sp modelId="{6614DC08-CDE0-D14C-B4DC-FE32BCFE5DF2}">
      <dsp:nvSpPr>
        <dsp:cNvPr id="0" name=""/>
        <dsp:cNvSpPr/>
      </dsp:nvSpPr>
      <dsp:spPr>
        <a:xfrm>
          <a:off x="5047539" y="0"/>
          <a:ext cx="2102606" cy="280365"/>
        </a:xfrm>
        <a:prstGeom prst="chevron">
          <a:avLst/>
        </a:prstGeom>
        <a:solidFill>
          <a:schemeClr val="accent6">
            <a:lumMod val="40000"/>
            <a:lumOff val="6000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GB" sz="1400" kern="1200" dirty="0"/>
            <a:t>MS</a:t>
          </a:r>
        </a:p>
      </dsp:txBody>
      <dsp:txXfrm>
        <a:off x="5187722" y="0"/>
        <a:ext cx="1822241" cy="280365"/>
      </dsp:txXfrm>
    </dsp:sp>
    <dsp:sp modelId="{414F5109-C676-CD4C-994A-328EE78DD6B6}">
      <dsp:nvSpPr>
        <dsp:cNvPr id="0" name=""/>
        <dsp:cNvSpPr/>
      </dsp:nvSpPr>
      <dsp:spPr>
        <a:xfrm>
          <a:off x="6729624" y="0"/>
          <a:ext cx="2102606" cy="280365"/>
        </a:xfrm>
        <a:prstGeom prst="chevron">
          <a:avLst/>
        </a:prstGeom>
        <a:solidFill>
          <a:schemeClr val="accent1">
            <a:lumMod val="40000"/>
            <a:lumOff val="6000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GB" sz="1400" kern="1200" dirty="0"/>
            <a:t>RESULTS</a:t>
          </a:r>
        </a:p>
      </dsp:txBody>
      <dsp:txXfrm>
        <a:off x="6869807" y="0"/>
        <a:ext cx="1822241" cy="280365"/>
      </dsp:txXfrm>
    </dsp:sp>
    <dsp:sp modelId="{0E3A3A8D-21A8-2B46-BB44-562D807BB102}">
      <dsp:nvSpPr>
        <dsp:cNvPr id="0" name=""/>
        <dsp:cNvSpPr/>
      </dsp:nvSpPr>
      <dsp:spPr>
        <a:xfrm>
          <a:off x="8411709" y="0"/>
          <a:ext cx="2102606" cy="280365"/>
        </a:xfrm>
        <a:prstGeom prst="chevron">
          <a:avLst/>
        </a:prstGeom>
        <a:solidFill>
          <a:schemeClr val="accent1">
            <a:lumMod val="40000"/>
            <a:lumOff val="6000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GB" sz="1400" kern="1200" dirty="0"/>
            <a:t>CONCLUSION</a:t>
          </a:r>
        </a:p>
      </dsp:txBody>
      <dsp:txXfrm>
        <a:off x="8551892" y="0"/>
        <a:ext cx="1822241" cy="280365"/>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508E7C8-2E29-CB41-9624-3A3B2B231C19}">
      <dsp:nvSpPr>
        <dsp:cNvPr id="0" name=""/>
        <dsp:cNvSpPr/>
      </dsp:nvSpPr>
      <dsp:spPr>
        <a:xfrm>
          <a:off x="1283" y="0"/>
          <a:ext cx="2102606" cy="280365"/>
        </a:xfrm>
        <a:prstGeom prst="homePlate">
          <a:avLst/>
        </a:prstGeom>
        <a:solidFill>
          <a:schemeClr val="accent1">
            <a:lumMod val="40000"/>
            <a:lumOff val="6000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4676" tIns="37338" rIns="18669" bIns="37338" numCol="1" spcCol="1270" anchor="ctr" anchorCtr="0">
          <a:noAutofit/>
        </a:bodyPr>
        <a:lstStyle/>
        <a:p>
          <a:pPr marL="0" lvl="0" indent="0" algn="ctr" defTabSz="622300">
            <a:lnSpc>
              <a:spcPct val="90000"/>
            </a:lnSpc>
            <a:spcBef>
              <a:spcPct val="0"/>
            </a:spcBef>
            <a:spcAft>
              <a:spcPct val="35000"/>
            </a:spcAft>
            <a:buNone/>
          </a:pPr>
          <a:r>
            <a:rPr lang="en-GB" sz="1400" kern="1200" dirty="0"/>
            <a:t>SFMS</a:t>
          </a:r>
        </a:p>
      </dsp:txBody>
      <dsp:txXfrm>
        <a:off x="1283" y="0"/>
        <a:ext cx="2032515" cy="280365"/>
      </dsp:txXfrm>
    </dsp:sp>
    <dsp:sp modelId="{70FCE1FB-10EE-3D4D-B9A7-7D5DD21F77A7}">
      <dsp:nvSpPr>
        <dsp:cNvPr id="0" name=""/>
        <dsp:cNvSpPr/>
      </dsp:nvSpPr>
      <dsp:spPr>
        <a:xfrm>
          <a:off x="1683368" y="0"/>
          <a:ext cx="2102606" cy="280365"/>
        </a:xfrm>
        <a:prstGeom prst="chevron">
          <a:avLst/>
        </a:prstGeom>
        <a:solidFill>
          <a:schemeClr val="accent1">
            <a:lumMod val="40000"/>
            <a:lumOff val="6000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GB" sz="1400" kern="1200" dirty="0"/>
            <a:t>DATA</a:t>
          </a:r>
        </a:p>
      </dsp:txBody>
      <dsp:txXfrm>
        <a:off x="1823551" y="0"/>
        <a:ext cx="1822241" cy="280365"/>
      </dsp:txXfrm>
    </dsp:sp>
    <dsp:sp modelId="{3720D977-9F7D-9644-85D0-BDF5362FEADB}">
      <dsp:nvSpPr>
        <dsp:cNvPr id="0" name=""/>
        <dsp:cNvSpPr/>
      </dsp:nvSpPr>
      <dsp:spPr>
        <a:xfrm>
          <a:off x="3365454" y="0"/>
          <a:ext cx="2102606" cy="280365"/>
        </a:xfrm>
        <a:prstGeom prst="chevron">
          <a:avLst/>
        </a:prstGeom>
        <a:solidFill>
          <a:schemeClr val="accent1">
            <a:lumMod val="40000"/>
            <a:lumOff val="6000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GB" sz="1400" kern="1200" dirty="0"/>
            <a:t>SEDs</a:t>
          </a:r>
        </a:p>
      </dsp:txBody>
      <dsp:txXfrm>
        <a:off x="3505637" y="0"/>
        <a:ext cx="1822241" cy="280365"/>
      </dsp:txXfrm>
    </dsp:sp>
    <dsp:sp modelId="{6614DC08-CDE0-D14C-B4DC-FE32BCFE5DF2}">
      <dsp:nvSpPr>
        <dsp:cNvPr id="0" name=""/>
        <dsp:cNvSpPr/>
      </dsp:nvSpPr>
      <dsp:spPr>
        <a:xfrm>
          <a:off x="5047539" y="0"/>
          <a:ext cx="2102606" cy="280365"/>
        </a:xfrm>
        <a:prstGeom prst="chevron">
          <a:avLst/>
        </a:prstGeom>
        <a:solidFill>
          <a:schemeClr val="accent6">
            <a:lumMod val="40000"/>
            <a:lumOff val="6000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GB" sz="1400" kern="1200" dirty="0"/>
            <a:t>MS</a:t>
          </a:r>
        </a:p>
      </dsp:txBody>
      <dsp:txXfrm>
        <a:off x="5187722" y="0"/>
        <a:ext cx="1822241" cy="280365"/>
      </dsp:txXfrm>
    </dsp:sp>
    <dsp:sp modelId="{414F5109-C676-CD4C-994A-328EE78DD6B6}">
      <dsp:nvSpPr>
        <dsp:cNvPr id="0" name=""/>
        <dsp:cNvSpPr/>
      </dsp:nvSpPr>
      <dsp:spPr>
        <a:xfrm>
          <a:off x="6729624" y="0"/>
          <a:ext cx="2102606" cy="280365"/>
        </a:xfrm>
        <a:prstGeom prst="chevron">
          <a:avLst/>
        </a:prstGeom>
        <a:solidFill>
          <a:schemeClr val="accent1">
            <a:lumMod val="40000"/>
            <a:lumOff val="6000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GB" sz="1400" kern="1200" dirty="0"/>
            <a:t>RESULTS</a:t>
          </a:r>
        </a:p>
      </dsp:txBody>
      <dsp:txXfrm>
        <a:off x="6869807" y="0"/>
        <a:ext cx="1822241" cy="280365"/>
      </dsp:txXfrm>
    </dsp:sp>
    <dsp:sp modelId="{0E3A3A8D-21A8-2B46-BB44-562D807BB102}">
      <dsp:nvSpPr>
        <dsp:cNvPr id="0" name=""/>
        <dsp:cNvSpPr/>
      </dsp:nvSpPr>
      <dsp:spPr>
        <a:xfrm>
          <a:off x="8411709" y="0"/>
          <a:ext cx="2102606" cy="280365"/>
        </a:xfrm>
        <a:prstGeom prst="chevron">
          <a:avLst/>
        </a:prstGeom>
        <a:solidFill>
          <a:schemeClr val="accent1">
            <a:lumMod val="40000"/>
            <a:lumOff val="6000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GB" sz="1400" kern="1200" dirty="0"/>
            <a:t>CONCLUSION</a:t>
          </a:r>
        </a:p>
      </dsp:txBody>
      <dsp:txXfrm>
        <a:off x="8551892" y="0"/>
        <a:ext cx="1822241" cy="280365"/>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508E7C8-2E29-CB41-9624-3A3B2B231C19}">
      <dsp:nvSpPr>
        <dsp:cNvPr id="0" name=""/>
        <dsp:cNvSpPr/>
      </dsp:nvSpPr>
      <dsp:spPr>
        <a:xfrm>
          <a:off x="1283" y="0"/>
          <a:ext cx="2102606" cy="280365"/>
        </a:xfrm>
        <a:prstGeom prst="homePlate">
          <a:avLst/>
        </a:prstGeom>
        <a:solidFill>
          <a:schemeClr val="accent1">
            <a:lumMod val="40000"/>
            <a:lumOff val="6000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4676" tIns="37338" rIns="18669" bIns="37338" numCol="1" spcCol="1270" anchor="ctr" anchorCtr="0">
          <a:noAutofit/>
        </a:bodyPr>
        <a:lstStyle/>
        <a:p>
          <a:pPr marL="0" lvl="0" indent="0" algn="ctr" defTabSz="622300">
            <a:lnSpc>
              <a:spcPct val="90000"/>
            </a:lnSpc>
            <a:spcBef>
              <a:spcPct val="0"/>
            </a:spcBef>
            <a:spcAft>
              <a:spcPct val="35000"/>
            </a:spcAft>
            <a:buNone/>
          </a:pPr>
          <a:r>
            <a:rPr lang="en-GB" sz="1400" kern="1200" dirty="0"/>
            <a:t>SFMS</a:t>
          </a:r>
        </a:p>
      </dsp:txBody>
      <dsp:txXfrm>
        <a:off x="1283" y="0"/>
        <a:ext cx="2032515" cy="280365"/>
      </dsp:txXfrm>
    </dsp:sp>
    <dsp:sp modelId="{70FCE1FB-10EE-3D4D-B9A7-7D5DD21F77A7}">
      <dsp:nvSpPr>
        <dsp:cNvPr id="0" name=""/>
        <dsp:cNvSpPr/>
      </dsp:nvSpPr>
      <dsp:spPr>
        <a:xfrm>
          <a:off x="1683368" y="0"/>
          <a:ext cx="2102606" cy="280365"/>
        </a:xfrm>
        <a:prstGeom prst="chevron">
          <a:avLst/>
        </a:prstGeom>
        <a:solidFill>
          <a:schemeClr val="accent1">
            <a:lumMod val="40000"/>
            <a:lumOff val="6000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GB" sz="1400" kern="1200" dirty="0"/>
            <a:t>DATA</a:t>
          </a:r>
        </a:p>
      </dsp:txBody>
      <dsp:txXfrm>
        <a:off x="1823551" y="0"/>
        <a:ext cx="1822241" cy="280365"/>
      </dsp:txXfrm>
    </dsp:sp>
    <dsp:sp modelId="{3720D977-9F7D-9644-85D0-BDF5362FEADB}">
      <dsp:nvSpPr>
        <dsp:cNvPr id="0" name=""/>
        <dsp:cNvSpPr/>
      </dsp:nvSpPr>
      <dsp:spPr>
        <a:xfrm>
          <a:off x="3365454" y="0"/>
          <a:ext cx="2102606" cy="280365"/>
        </a:xfrm>
        <a:prstGeom prst="chevron">
          <a:avLst/>
        </a:prstGeom>
        <a:solidFill>
          <a:schemeClr val="accent1">
            <a:lumMod val="40000"/>
            <a:lumOff val="6000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GB" sz="1400" kern="1200" dirty="0"/>
            <a:t>SEDs</a:t>
          </a:r>
        </a:p>
      </dsp:txBody>
      <dsp:txXfrm>
        <a:off x="3505637" y="0"/>
        <a:ext cx="1822241" cy="280365"/>
      </dsp:txXfrm>
    </dsp:sp>
    <dsp:sp modelId="{6614DC08-CDE0-D14C-B4DC-FE32BCFE5DF2}">
      <dsp:nvSpPr>
        <dsp:cNvPr id="0" name=""/>
        <dsp:cNvSpPr/>
      </dsp:nvSpPr>
      <dsp:spPr>
        <a:xfrm>
          <a:off x="5047539" y="0"/>
          <a:ext cx="2102606" cy="280365"/>
        </a:xfrm>
        <a:prstGeom prst="chevron">
          <a:avLst/>
        </a:prstGeom>
        <a:solidFill>
          <a:schemeClr val="accent6">
            <a:lumMod val="40000"/>
            <a:lumOff val="6000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GB" sz="1400" kern="1200" dirty="0"/>
            <a:t>MS</a:t>
          </a:r>
        </a:p>
      </dsp:txBody>
      <dsp:txXfrm>
        <a:off x="5187722" y="0"/>
        <a:ext cx="1822241" cy="280365"/>
      </dsp:txXfrm>
    </dsp:sp>
    <dsp:sp modelId="{414F5109-C676-CD4C-994A-328EE78DD6B6}">
      <dsp:nvSpPr>
        <dsp:cNvPr id="0" name=""/>
        <dsp:cNvSpPr/>
      </dsp:nvSpPr>
      <dsp:spPr>
        <a:xfrm>
          <a:off x="6729624" y="0"/>
          <a:ext cx="2102606" cy="280365"/>
        </a:xfrm>
        <a:prstGeom prst="chevron">
          <a:avLst/>
        </a:prstGeom>
        <a:solidFill>
          <a:schemeClr val="accent1">
            <a:lumMod val="40000"/>
            <a:lumOff val="6000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GB" sz="1400" kern="1200" dirty="0"/>
            <a:t>RESULTS</a:t>
          </a:r>
        </a:p>
      </dsp:txBody>
      <dsp:txXfrm>
        <a:off x="6869807" y="0"/>
        <a:ext cx="1822241" cy="280365"/>
      </dsp:txXfrm>
    </dsp:sp>
    <dsp:sp modelId="{0E3A3A8D-21A8-2B46-BB44-562D807BB102}">
      <dsp:nvSpPr>
        <dsp:cNvPr id="0" name=""/>
        <dsp:cNvSpPr/>
      </dsp:nvSpPr>
      <dsp:spPr>
        <a:xfrm>
          <a:off x="8411709" y="0"/>
          <a:ext cx="2102606" cy="280365"/>
        </a:xfrm>
        <a:prstGeom prst="chevron">
          <a:avLst/>
        </a:prstGeom>
        <a:solidFill>
          <a:schemeClr val="accent1">
            <a:lumMod val="40000"/>
            <a:lumOff val="6000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GB" sz="1400" kern="1200" dirty="0"/>
            <a:t>CONCLUSION</a:t>
          </a:r>
        </a:p>
      </dsp:txBody>
      <dsp:txXfrm>
        <a:off x="8551892" y="0"/>
        <a:ext cx="1822241" cy="280365"/>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508E7C8-2E29-CB41-9624-3A3B2B231C19}">
      <dsp:nvSpPr>
        <dsp:cNvPr id="0" name=""/>
        <dsp:cNvSpPr/>
      </dsp:nvSpPr>
      <dsp:spPr>
        <a:xfrm>
          <a:off x="1283" y="0"/>
          <a:ext cx="2102606" cy="280365"/>
        </a:xfrm>
        <a:prstGeom prst="homePlate">
          <a:avLst/>
        </a:prstGeom>
        <a:solidFill>
          <a:schemeClr val="accent1">
            <a:lumMod val="40000"/>
            <a:lumOff val="6000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4676" tIns="37338" rIns="18669" bIns="37338" numCol="1" spcCol="1270" anchor="ctr" anchorCtr="0">
          <a:noAutofit/>
        </a:bodyPr>
        <a:lstStyle/>
        <a:p>
          <a:pPr marL="0" lvl="0" indent="0" algn="ctr" defTabSz="622300">
            <a:lnSpc>
              <a:spcPct val="90000"/>
            </a:lnSpc>
            <a:spcBef>
              <a:spcPct val="0"/>
            </a:spcBef>
            <a:spcAft>
              <a:spcPct val="35000"/>
            </a:spcAft>
            <a:buNone/>
          </a:pPr>
          <a:r>
            <a:rPr lang="en-GB" sz="1400" kern="1200" dirty="0"/>
            <a:t>SFMS</a:t>
          </a:r>
        </a:p>
      </dsp:txBody>
      <dsp:txXfrm>
        <a:off x="1283" y="0"/>
        <a:ext cx="2032515" cy="280365"/>
      </dsp:txXfrm>
    </dsp:sp>
    <dsp:sp modelId="{70FCE1FB-10EE-3D4D-B9A7-7D5DD21F77A7}">
      <dsp:nvSpPr>
        <dsp:cNvPr id="0" name=""/>
        <dsp:cNvSpPr/>
      </dsp:nvSpPr>
      <dsp:spPr>
        <a:xfrm>
          <a:off x="1683368" y="0"/>
          <a:ext cx="2102606" cy="280365"/>
        </a:xfrm>
        <a:prstGeom prst="chevron">
          <a:avLst/>
        </a:prstGeom>
        <a:solidFill>
          <a:schemeClr val="accent1">
            <a:lumMod val="40000"/>
            <a:lumOff val="6000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GB" sz="1400" kern="1200" dirty="0"/>
            <a:t>DATA</a:t>
          </a:r>
        </a:p>
      </dsp:txBody>
      <dsp:txXfrm>
        <a:off x="1823551" y="0"/>
        <a:ext cx="1822241" cy="280365"/>
      </dsp:txXfrm>
    </dsp:sp>
    <dsp:sp modelId="{3720D977-9F7D-9644-85D0-BDF5362FEADB}">
      <dsp:nvSpPr>
        <dsp:cNvPr id="0" name=""/>
        <dsp:cNvSpPr/>
      </dsp:nvSpPr>
      <dsp:spPr>
        <a:xfrm>
          <a:off x="3365454" y="0"/>
          <a:ext cx="2102606" cy="280365"/>
        </a:xfrm>
        <a:prstGeom prst="chevron">
          <a:avLst/>
        </a:prstGeom>
        <a:solidFill>
          <a:schemeClr val="accent1">
            <a:lumMod val="40000"/>
            <a:lumOff val="6000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GB" sz="1400" kern="1200" dirty="0"/>
            <a:t>SEDs</a:t>
          </a:r>
        </a:p>
      </dsp:txBody>
      <dsp:txXfrm>
        <a:off x="3505637" y="0"/>
        <a:ext cx="1822241" cy="280365"/>
      </dsp:txXfrm>
    </dsp:sp>
    <dsp:sp modelId="{6614DC08-CDE0-D14C-B4DC-FE32BCFE5DF2}">
      <dsp:nvSpPr>
        <dsp:cNvPr id="0" name=""/>
        <dsp:cNvSpPr/>
      </dsp:nvSpPr>
      <dsp:spPr>
        <a:xfrm>
          <a:off x="5047539" y="0"/>
          <a:ext cx="2102606" cy="280365"/>
        </a:xfrm>
        <a:prstGeom prst="chevron">
          <a:avLst/>
        </a:prstGeom>
        <a:solidFill>
          <a:schemeClr val="accent1">
            <a:lumMod val="40000"/>
            <a:lumOff val="6000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GB" sz="1400" kern="1200" dirty="0"/>
            <a:t>MS</a:t>
          </a:r>
        </a:p>
      </dsp:txBody>
      <dsp:txXfrm>
        <a:off x="5187722" y="0"/>
        <a:ext cx="1822241" cy="280365"/>
      </dsp:txXfrm>
    </dsp:sp>
    <dsp:sp modelId="{414F5109-C676-CD4C-994A-328EE78DD6B6}">
      <dsp:nvSpPr>
        <dsp:cNvPr id="0" name=""/>
        <dsp:cNvSpPr/>
      </dsp:nvSpPr>
      <dsp:spPr>
        <a:xfrm>
          <a:off x="6729624" y="0"/>
          <a:ext cx="2102606" cy="280365"/>
        </a:xfrm>
        <a:prstGeom prst="chevron">
          <a:avLst/>
        </a:prstGeom>
        <a:solidFill>
          <a:schemeClr val="accent6">
            <a:lumMod val="40000"/>
            <a:lumOff val="6000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GB" sz="1400" kern="1200" dirty="0"/>
            <a:t>RESULTS</a:t>
          </a:r>
        </a:p>
      </dsp:txBody>
      <dsp:txXfrm>
        <a:off x="6869807" y="0"/>
        <a:ext cx="1822241" cy="280365"/>
      </dsp:txXfrm>
    </dsp:sp>
    <dsp:sp modelId="{0E3A3A8D-21A8-2B46-BB44-562D807BB102}">
      <dsp:nvSpPr>
        <dsp:cNvPr id="0" name=""/>
        <dsp:cNvSpPr/>
      </dsp:nvSpPr>
      <dsp:spPr>
        <a:xfrm>
          <a:off x="8411709" y="0"/>
          <a:ext cx="2102606" cy="280365"/>
        </a:xfrm>
        <a:prstGeom prst="chevron">
          <a:avLst/>
        </a:prstGeom>
        <a:solidFill>
          <a:schemeClr val="accent1">
            <a:lumMod val="40000"/>
            <a:lumOff val="6000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GB" sz="1400" kern="1200" dirty="0"/>
            <a:t>CONCLUSION</a:t>
          </a:r>
        </a:p>
      </dsp:txBody>
      <dsp:txXfrm>
        <a:off x="8551892" y="0"/>
        <a:ext cx="1822241" cy="280365"/>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508E7C8-2E29-CB41-9624-3A3B2B231C19}">
      <dsp:nvSpPr>
        <dsp:cNvPr id="0" name=""/>
        <dsp:cNvSpPr/>
      </dsp:nvSpPr>
      <dsp:spPr>
        <a:xfrm>
          <a:off x="1283" y="0"/>
          <a:ext cx="2102606" cy="280365"/>
        </a:xfrm>
        <a:prstGeom prst="homePlate">
          <a:avLst/>
        </a:prstGeom>
        <a:solidFill>
          <a:schemeClr val="accent1">
            <a:lumMod val="40000"/>
            <a:lumOff val="6000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4676" tIns="37338" rIns="18669" bIns="37338" numCol="1" spcCol="1270" anchor="ctr" anchorCtr="0">
          <a:noAutofit/>
        </a:bodyPr>
        <a:lstStyle/>
        <a:p>
          <a:pPr marL="0" lvl="0" indent="0" algn="ctr" defTabSz="622300">
            <a:lnSpc>
              <a:spcPct val="90000"/>
            </a:lnSpc>
            <a:spcBef>
              <a:spcPct val="0"/>
            </a:spcBef>
            <a:spcAft>
              <a:spcPct val="35000"/>
            </a:spcAft>
            <a:buNone/>
          </a:pPr>
          <a:r>
            <a:rPr lang="en-GB" sz="1400" kern="1200" dirty="0"/>
            <a:t>SFMS</a:t>
          </a:r>
        </a:p>
      </dsp:txBody>
      <dsp:txXfrm>
        <a:off x="1283" y="0"/>
        <a:ext cx="2032515" cy="280365"/>
      </dsp:txXfrm>
    </dsp:sp>
    <dsp:sp modelId="{70FCE1FB-10EE-3D4D-B9A7-7D5DD21F77A7}">
      <dsp:nvSpPr>
        <dsp:cNvPr id="0" name=""/>
        <dsp:cNvSpPr/>
      </dsp:nvSpPr>
      <dsp:spPr>
        <a:xfrm>
          <a:off x="1683368" y="0"/>
          <a:ext cx="2102606" cy="280365"/>
        </a:xfrm>
        <a:prstGeom prst="chevron">
          <a:avLst/>
        </a:prstGeom>
        <a:solidFill>
          <a:schemeClr val="accent1">
            <a:lumMod val="40000"/>
            <a:lumOff val="6000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GB" sz="1400" kern="1200" dirty="0"/>
            <a:t>DATA</a:t>
          </a:r>
        </a:p>
      </dsp:txBody>
      <dsp:txXfrm>
        <a:off x="1823551" y="0"/>
        <a:ext cx="1822241" cy="280365"/>
      </dsp:txXfrm>
    </dsp:sp>
    <dsp:sp modelId="{3720D977-9F7D-9644-85D0-BDF5362FEADB}">
      <dsp:nvSpPr>
        <dsp:cNvPr id="0" name=""/>
        <dsp:cNvSpPr/>
      </dsp:nvSpPr>
      <dsp:spPr>
        <a:xfrm>
          <a:off x="3365454" y="0"/>
          <a:ext cx="2102606" cy="280365"/>
        </a:xfrm>
        <a:prstGeom prst="chevron">
          <a:avLst/>
        </a:prstGeom>
        <a:solidFill>
          <a:schemeClr val="accent1">
            <a:lumMod val="40000"/>
            <a:lumOff val="6000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GB" sz="1400" kern="1200" dirty="0"/>
            <a:t>SEDs</a:t>
          </a:r>
        </a:p>
      </dsp:txBody>
      <dsp:txXfrm>
        <a:off x="3505637" y="0"/>
        <a:ext cx="1822241" cy="280365"/>
      </dsp:txXfrm>
    </dsp:sp>
    <dsp:sp modelId="{6614DC08-CDE0-D14C-B4DC-FE32BCFE5DF2}">
      <dsp:nvSpPr>
        <dsp:cNvPr id="0" name=""/>
        <dsp:cNvSpPr/>
      </dsp:nvSpPr>
      <dsp:spPr>
        <a:xfrm>
          <a:off x="5047539" y="0"/>
          <a:ext cx="2102606" cy="280365"/>
        </a:xfrm>
        <a:prstGeom prst="chevron">
          <a:avLst/>
        </a:prstGeom>
        <a:solidFill>
          <a:schemeClr val="accent1">
            <a:lumMod val="40000"/>
            <a:lumOff val="6000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GB" sz="1400" kern="1200" dirty="0"/>
            <a:t>MS</a:t>
          </a:r>
        </a:p>
      </dsp:txBody>
      <dsp:txXfrm>
        <a:off x="5187722" y="0"/>
        <a:ext cx="1822241" cy="280365"/>
      </dsp:txXfrm>
    </dsp:sp>
    <dsp:sp modelId="{414F5109-C676-CD4C-994A-328EE78DD6B6}">
      <dsp:nvSpPr>
        <dsp:cNvPr id="0" name=""/>
        <dsp:cNvSpPr/>
      </dsp:nvSpPr>
      <dsp:spPr>
        <a:xfrm>
          <a:off x="6729624" y="0"/>
          <a:ext cx="2102606" cy="280365"/>
        </a:xfrm>
        <a:prstGeom prst="chevron">
          <a:avLst/>
        </a:prstGeom>
        <a:solidFill>
          <a:schemeClr val="accent1">
            <a:lumMod val="40000"/>
            <a:lumOff val="6000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GB" sz="1400" kern="1200" dirty="0"/>
            <a:t>RESULTS</a:t>
          </a:r>
        </a:p>
      </dsp:txBody>
      <dsp:txXfrm>
        <a:off x="6869807" y="0"/>
        <a:ext cx="1822241" cy="280365"/>
      </dsp:txXfrm>
    </dsp:sp>
    <dsp:sp modelId="{0E3A3A8D-21A8-2B46-BB44-562D807BB102}">
      <dsp:nvSpPr>
        <dsp:cNvPr id="0" name=""/>
        <dsp:cNvSpPr/>
      </dsp:nvSpPr>
      <dsp:spPr>
        <a:xfrm>
          <a:off x="8411709" y="0"/>
          <a:ext cx="2102606" cy="280365"/>
        </a:xfrm>
        <a:prstGeom prst="chevron">
          <a:avLst/>
        </a:prstGeom>
        <a:solidFill>
          <a:schemeClr val="accent1">
            <a:lumMod val="40000"/>
            <a:lumOff val="6000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GB" sz="1400" kern="1200" dirty="0"/>
            <a:t>CONCLUSION</a:t>
          </a:r>
        </a:p>
      </dsp:txBody>
      <dsp:txXfrm>
        <a:off x="8551892" y="0"/>
        <a:ext cx="1822241" cy="280365"/>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508E7C8-2E29-CB41-9624-3A3B2B231C19}">
      <dsp:nvSpPr>
        <dsp:cNvPr id="0" name=""/>
        <dsp:cNvSpPr/>
      </dsp:nvSpPr>
      <dsp:spPr>
        <a:xfrm>
          <a:off x="1283" y="0"/>
          <a:ext cx="2102606" cy="280365"/>
        </a:xfrm>
        <a:prstGeom prst="homePlate">
          <a:avLst/>
        </a:prstGeom>
        <a:solidFill>
          <a:schemeClr val="accent1">
            <a:lumMod val="40000"/>
            <a:lumOff val="6000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4676" tIns="37338" rIns="18669" bIns="37338" numCol="1" spcCol="1270" anchor="ctr" anchorCtr="0">
          <a:noAutofit/>
        </a:bodyPr>
        <a:lstStyle/>
        <a:p>
          <a:pPr marL="0" lvl="0" indent="0" algn="ctr" defTabSz="622300">
            <a:lnSpc>
              <a:spcPct val="90000"/>
            </a:lnSpc>
            <a:spcBef>
              <a:spcPct val="0"/>
            </a:spcBef>
            <a:spcAft>
              <a:spcPct val="35000"/>
            </a:spcAft>
            <a:buNone/>
          </a:pPr>
          <a:r>
            <a:rPr lang="en-GB" sz="1400" kern="1200" dirty="0"/>
            <a:t>SFMS</a:t>
          </a:r>
        </a:p>
      </dsp:txBody>
      <dsp:txXfrm>
        <a:off x="1283" y="0"/>
        <a:ext cx="2032515" cy="280365"/>
      </dsp:txXfrm>
    </dsp:sp>
    <dsp:sp modelId="{70FCE1FB-10EE-3D4D-B9A7-7D5DD21F77A7}">
      <dsp:nvSpPr>
        <dsp:cNvPr id="0" name=""/>
        <dsp:cNvSpPr/>
      </dsp:nvSpPr>
      <dsp:spPr>
        <a:xfrm>
          <a:off x="1683368" y="0"/>
          <a:ext cx="2102606" cy="280365"/>
        </a:xfrm>
        <a:prstGeom prst="chevron">
          <a:avLst/>
        </a:prstGeom>
        <a:solidFill>
          <a:schemeClr val="accent1">
            <a:lumMod val="40000"/>
            <a:lumOff val="6000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GB" sz="1400" kern="1200" dirty="0"/>
            <a:t>DATA</a:t>
          </a:r>
        </a:p>
      </dsp:txBody>
      <dsp:txXfrm>
        <a:off x="1823551" y="0"/>
        <a:ext cx="1822241" cy="280365"/>
      </dsp:txXfrm>
    </dsp:sp>
    <dsp:sp modelId="{3720D977-9F7D-9644-85D0-BDF5362FEADB}">
      <dsp:nvSpPr>
        <dsp:cNvPr id="0" name=""/>
        <dsp:cNvSpPr/>
      </dsp:nvSpPr>
      <dsp:spPr>
        <a:xfrm>
          <a:off x="3365454" y="0"/>
          <a:ext cx="2102606" cy="280365"/>
        </a:xfrm>
        <a:prstGeom prst="chevron">
          <a:avLst/>
        </a:prstGeom>
        <a:solidFill>
          <a:schemeClr val="accent1">
            <a:lumMod val="40000"/>
            <a:lumOff val="6000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GB" sz="1400" kern="1200" dirty="0"/>
            <a:t>SEDs</a:t>
          </a:r>
        </a:p>
      </dsp:txBody>
      <dsp:txXfrm>
        <a:off x="3505637" y="0"/>
        <a:ext cx="1822241" cy="280365"/>
      </dsp:txXfrm>
    </dsp:sp>
    <dsp:sp modelId="{6614DC08-CDE0-D14C-B4DC-FE32BCFE5DF2}">
      <dsp:nvSpPr>
        <dsp:cNvPr id="0" name=""/>
        <dsp:cNvSpPr/>
      </dsp:nvSpPr>
      <dsp:spPr>
        <a:xfrm>
          <a:off x="5047539" y="0"/>
          <a:ext cx="2102606" cy="280365"/>
        </a:xfrm>
        <a:prstGeom prst="chevron">
          <a:avLst/>
        </a:prstGeom>
        <a:solidFill>
          <a:schemeClr val="accent1">
            <a:lumMod val="40000"/>
            <a:lumOff val="6000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GB" sz="1400" kern="1200" dirty="0"/>
            <a:t>MS</a:t>
          </a:r>
        </a:p>
      </dsp:txBody>
      <dsp:txXfrm>
        <a:off x="5187722" y="0"/>
        <a:ext cx="1822241" cy="280365"/>
      </dsp:txXfrm>
    </dsp:sp>
    <dsp:sp modelId="{414F5109-C676-CD4C-994A-328EE78DD6B6}">
      <dsp:nvSpPr>
        <dsp:cNvPr id="0" name=""/>
        <dsp:cNvSpPr/>
      </dsp:nvSpPr>
      <dsp:spPr>
        <a:xfrm>
          <a:off x="6729624" y="0"/>
          <a:ext cx="2102606" cy="280365"/>
        </a:xfrm>
        <a:prstGeom prst="chevron">
          <a:avLst/>
        </a:prstGeom>
        <a:solidFill>
          <a:schemeClr val="accent1">
            <a:lumMod val="40000"/>
            <a:lumOff val="6000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GB" sz="1400" kern="1200" dirty="0"/>
            <a:t>RESULTS</a:t>
          </a:r>
        </a:p>
      </dsp:txBody>
      <dsp:txXfrm>
        <a:off x="6869807" y="0"/>
        <a:ext cx="1822241" cy="280365"/>
      </dsp:txXfrm>
    </dsp:sp>
    <dsp:sp modelId="{0E3A3A8D-21A8-2B46-BB44-562D807BB102}">
      <dsp:nvSpPr>
        <dsp:cNvPr id="0" name=""/>
        <dsp:cNvSpPr/>
      </dsp:nvSpPr>
      <dsp:spPr>
        <a:xfrm>
          <a:off x="8411709" y="0"/>
          <a:ext cx="2102606" cy="280365"/>
        </a:xfrm>
        <a:prstGeom prst="chevron">
          <a:avLst/>
        </a:prstGeom>
        <a:solidFill>
          <a:schemeClr val="accent6">
            <a:lumMod val="40000"/>
            <a:lumOff val="6000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GB" sz="1400" kern="1200" dirty="0"/>
            <a:t>CONCLUSION</a:t>
          </a:r>
        </a:p>
      </dsp:txBody>
      <dsp:txXfrm>
        <a:off x="8551892" y="0"/>
        <a:ext cx="1822241" cy="280365"/>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508E7C8-2E29-CB41-9624-3A3B2B231C19}">
      <dsp:nvSpPr>
        <dsp:cNvPr id="0" name=""/>
        <dsp:cNvSpPr/>
      </dsp:nvSpPr>
      <dsp:spPr>
        <a:xfrm>
          <a:off x="1283" y="0"/>
          <a:ext cx="2102606" cy="280365"/>
        </a:xfrm>
        <a:prstGeom prst="homePlate">
          <a:avLst/>
        </a:prstGeom>
        <a:solidFill>
          <a:schemeClr val="accent1">
            <a:lumMod val="40000"/>
            <a:lumOff val="6000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4676" tIns="37338" rIns="18669" bIns="37338" numCol="1" spcCol="1270" anchor="ctr" anchorCtr="0">
          <a:noAutofit/>
        </a:bodyPr>
        <a:lstStyle/>
        <a:p>
          <a:pPr marL="0" lvl="0" indent="0" algn="ctr" defTabSz="622300">
            <a:lnSpc>
              <a:spcPct val="90000"/>
            </a:lnSpc>
            <a:spcBef>
              <a:spcPct val="0"/>
            </a:spcBef>
            <a:spcAft>
              <a:spcPct val="35000"/>
            </a:spcAft>
            <a:buNone/>
          </a:pPr>
          <a:r>
            <a:rPr lang="en-GB" sz="1400" kern="1200" dirty="0"/>
            <a:t>SFMS</a:t>
          </a:r>
        </a:p>
      </dsp:txBody>
      <dsp:txXfrm>
        <a:off x="1283" y="0"/>
        <a:ext cx="2032515" cy="280365"/>
      </dsp:txXfrm>
    </dsp:sp>
    <dsp:sp modelId="{70FCE1FB-10EE-3D4D-B9A7-7D5DD21F77A7}">
      <dsp:nvSpPr>
        <dsp:cNvPr id="0" name=""/>
        <dsp:cNvSpPr/>
      </dsp:nvSpPr>
      <dsp:spPr>
        <a:xfrm>
          <a:off x="1683368" y="0"/>
          <a:ext cx="2102606" cy="280365"/>
        </a:xfrm>
        <a:prstGeom prst="chevron">
          <a:avLst/>
        </a:prstGeom>
        <a:solidFill>
          <a:schemeClr val="accent1">
            <a:lumMod val="40000"/>
            <a:lumOff val="6000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GB" sz="1400" kern="1200" dirty="0"/>
            <a:t>DATA</a:t>
          </a:r>
        </a:p>
      </dsp:txBody>
      <dsp:txXfrm>
        <a:off x="1823551" y="0"/>
        <a:ext cx="1822241" cy="280365"/>
      </dsp:txXfrm>
    </dsp:sp>
    <dsp:sp modelId="{3720D977-9F7D-9644-85D0-BDF5362FEADB}">
      <dsp:nvSpPr>
        <dsp:cNvPr id="0" name=""/>
        <dsp:cNvSpPr/>
      </dsp:nvSpPr>
      <dsp:spPr>
        <a:xfrm>
          <a:off x="3365454" y="0"/>
          <a:ext cx="2102606" cy="280365"/>
        </a:xfrm>
        <a:prstGeom prst="chevron">
          <a:avLst/>
        </a:prstGeom>
        <a:solidFill>
          <a:schemeClr val="accent1">
            <a:lumMod val="40000"/>
            <a:lumOff val="6000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GB" sz="1400" kern="1200" dirty="0"/>
            <a:t>SEDs</a:t>
          </a:r>
        </a:p>
      </dsp:txBody>
      <dsp:txXfrm>
        <a:off x="3505637" y="0"/>
        <a:ext cx="1822241" cy="280365"/>
      </dsp:txXfrm>
    </dsp:sp>
    <dsp:sp modelId="{6614DC08-CDE0-D14C-B4DC-FE32BCFE5DF2}">
      <dsp:nvSpPr>
        <dsp:cNvPr id="0" name=""/>
        <dsp:cNvSpPr/>
      </dsp:nvSpPr>
      <dsp:spPr>
        <a:xfrm>
          <a:off x="5047539" y="0"/>
          <a:ext cx="2102606" cy="280365"/>
        </a:xfrm>
        <a:prstGeom prst="chevron">
          <a:avLst/>
        </a:prstGeom>
        <a:solidFill>
          <a:schemeClr val="accent6">
            <a:lumMod val="40000"/>
            <a:lumOff val="6000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GB" sz="1400" kern="1200" dirty="0"/>
            <a:t>MS</a:t>
          </a:r>
        </a:p>
      </dsp:txBody>
      <dsp:txXfrm>
        <a:off x="5187722" y="0"/>
        <a:ext cx="1822241" cy="280365"/>
      </dsp:txXfrm>
    </dsp:sp>
    <dsp:sp modelId="{414F5109-C676-CD4C-994A-328EE78DD6B6}">
      <dsp:nvSpPr>
        <dsp:cNvPr id="0" name=""/>
        <dsp:cNvSpPr/>
      </dsp:nvSpPr>
      <dsp:spPr>
        <a:xfrm>
          <a:off x="6729624" y="0"/>
          <a:ext cx="2102606" cy="280365"/>
        </a:xfrm>
        <a:prstGeom prst="chevron">
          <a:avLst/>
        </a:prstGeom>
        <a:solidFill>
          <a:schemeClr val="accent1">
            <a:lumMod val="40000"/>
            <a:lumOff val="6000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GB" sz="1400" kern="1200" dirty="0"/>
            <a:t>RESULTS</a:t>
          </a:r>
        </a:p>
      </dsp:txBody>
      <dsp:txXfrm>
        <a:off x="6869807" y="0"/>
        <a:ext cx="1822241" cy="280365"/>
      </dsp:txXfrm>
    </dsp:sp>
    <dsp:sp modelId="{0E3A3A8D-21A8-2B46-BB44-562D807BB102}">
      <dsp:nvSpPr>
        <dsp:cNvPr id="0" name=""/>
        <dsp:cNvSpPr/>
      </dsp:nvSpPr>
      <dsp:spPr>
        <a:xfrm>
          <a:off x="8411709" y="0"/>
          <a:ext cx="2102606" cy="280365"/>
        </a:xfrm>
        <a:prstGeom prst="chevron">
          <a:avLst/>
        </a:prstGeom>
        <a:solidFill>
          <a:schemeClr val="accent1">
            <a:lumMod val="40000"/>
            <a:lumOff val="6000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GB" sz="1400" kern="1200" dirty="0"/>
            <a:t>CONCLUSION</a:t>
          </a:r>
        </a:p>
      </dsp:txBody>
      <dsp:txXfrm>
        <a:off x="8551892" y="0"/>
        <a:ext cx="1822241" cy="280365"/>
      </dsp:txXfrm>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508E7C8-2E29-CB41-9624-3A3B2B231C19}">
      <dsp:nvSpPr>
        <dsp:cNvPr id="0" name=""/>
        <dsp:cNvSpPr/>
      </dsp:nvSpPr>
      <dsp:spPr>
        <a:xfrm>
          <a:off x="1283" y="0"/>
          <a:ext cx="2102606" cy="280365"/>
        </a:xfrm>
        <a:prstGeom prst="homePlate">
          <a:avLst/>
        </a:prstGeom>
        <a:solidFill>
          <a:schemeClr val="accent1">
            <a:lumMod val="40000"/>
            <a:lumOff val="6000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4676" tIns="37338" rIns="18669" bIns="37338" numCol="1" spcCol="1270" anchor="ctr" anchorCtr="0">
          <a:noAutofit/>
        </a:bodyPr>
        <a:lstStyle/>
        <a:p>
          <a:pPr marL="0" lvl="0" indent="0" algn="ctr" defTabSz="622300">
            <a:lnSpc>
              <a:spcPct val="90000"/>
            </a:lnSpc>
            <a:spcBef>
              <a:spcPct val="0"/>
            </a:spcBef>
            <a:spcAft>
              <a:spcPct val="35000"/>
            </a:spcAft>
            <a:buNone/>
          </a:pPr>
          <a:r>
            <a:rPr lang="en-GB" sz="1400" kern="1200" dirty="0"/>
            <a:t>SFMS</a:t>
          </a:r>
        </a:p>
      </dsp:txBody>
      <dsp:txXfrm>
        <a:off x="1283" y="0"/>
        <a:ext cx="2032515" cy="280365"/>
      </dsp:txXfrm>
    </dsp:sp>
    <dsp:sp modelId="{70FCE1FB-10EE-3D4D-B9A7-7D5DD21F77A7}">
      <dsp:nvSpPr>
        <dsp:cNvPr id="0" name=""/>
        <dsp:cNvSpPr/>
      </dsp:nvSpPr>
      <dsp:spPr>
        <a:xfrm>
          <a:off x="1683368" y="0"/>
          <a:ext cx="2102606" cy="280365"/>
        </a:xfrm>
        <a:prstGeom prst="chevron">
          <a:avLst/>
        </a:prstGeom>
        <a:solidFill>
          <a:schemeClr val="accent1">
            <a:lumMod val="40000"/>
            <a:lumOff val="6000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GB" sz="1400" kern="1200" dirty="0"/>
            <a:t>DATA</a:t>
          </a:r>
        </a:p>
      </dsp:txBody>
      <dsp:txXfrm>
        <a:off x="1823551" y="0"/>
        <a:ext cx="1822241" cy="280365"/>
      </dsp:txXfrm>
    </dsp:sp>
    <dsp:sp modelId="{3720D977-9F7D-9644-85D0-BDF5362FEADB}">
      <dsp:nvSpPr>
        <dsp:cNvPr id="0" name=""/>
        <dsp:cNvSpPr/>
      </dsp:nvSpPr>
      <dsp:spPr>
        <a:xfrm>
          <a:off x="3365454" y="0"/>
          <a:ext cx="2102606" cy="280365"/>
        </a:xfrm>
        <a:prstGeom prst="chevron">
          <a:avLst/>
        </a:prstGeom>
        <a:solidFill>
          <a:schemeClr val="accent1">
            <a:lumMod val="40000"/>
            <a:lumOff val="6000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GB" sz="1400" kern="1200" dirty="0"/>
            <a:t>SEDs</a:t>
          </a:r>
        </a:p>
      </dsp:txBody>
      <dsp:txXfrm>
        <a:off x="3505637" y="0"/>
        <a:ext cx="1822241" cy="280365"/>
      </dsp:txXfrm>
    </dsp:sp>
    <dsp:sp modelId="{6614DC08-CDE0-D14C-B4DC-FE32BCFE5DF2}">
      <dsp:nvSpPr>
        <dsp:cNvPr id="0" name=""/>
        <dsp:cNvSpPr/>
      </dsp:nvSpPr>
      <dsp:spPr>
        <a:xfrm>
          <a:off x="5047539" y="0"/>
          <a:ext cx="2102606" cy="280365"/>
        </a:xfrm>
        <a:prstGeom prst="chevron">
          <a:avLst/>
        </a:prstGeom>
        <a:solidFill>
          <a:schemeClr val="accent1">
            <a:lumMod val="40000"/>
            <a:lumOff val="6000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GB" sz="1400" kern="1200" dirty="0"/>
            <a:t>MS</a:t>
          </a:r>
        </a:p>
      </dsp:txBody>
      <dsp:txXfrm>
        <a:off x="5187722" y="0"/>
        <a:ext cx="1822241" cy="280365"/>
      </dsp:txXfrm>
    </dsp:sp>
    <dsp:sp modelId="{414F5109-C676-CD4C-994A-328EE78DD6B6}">
      <dsp:nvSpPr>
        <dsp:cNvPr id="0" name=""/>
        <dsp:cNvSpPr/>
      </dsp:nvSpPr>
      <dsp:spPr>
        <a:xfrm>
          <a:off x="6729624" y="0"/>
          <a:ext cx="2102606" cy="280365"/>
        </a:xfrm>
        <a:prstGeom prst="chevron">
          <a:avLst/>
        </a:prstGeom>
        <a:solidFill>
          <a:schemeClr val="accent1">
            <a:lumMod val="40000"/>
            <a:lumOff val="6000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GB" sz="1400" kern="1200" dirty="0"/>
            <a:t>RESULTS</a:t>
          </a:r>
        </a:p>
      </dsp:txBody>
      <dsp:txXfrm>
        <a:off x="6869807" y="0"/>
        <a:ext cx="1822241" cy="280365"/>
      </dsp:txXfrm>
    </dsp:sp>
    <dsp:sp modelId="{0E3A3A8D-21A8-2B46-BB44-562D807BB102}">
      <dsp:nvSpPr>
        <dsp:cNvPr id="0" name=""/>
        <dsp:cNvSpPr/>
      </dsp:nvSpPr>
      <dsp:spPr>
        <a:xfrm>
          <a:off x="8411709" y="0"/>
          <a:ext cx="2102606" cy="280365"/>
        </a:xfrm>
        <a:prstGeom prst="chevron">
          <a:avLst/>
        </a:prstGeom>
        <a:solidFill>
          <a:schemeClr val="accent1">
            <a:lumMod val="40000"/>
            <a:lumOff val="6000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GB" sz="1400" kern="1200" dirty="0"/>
            <a:t>CONCLUSION</a:t>
          </a:r>
        </a:p>
      </dsp:txBody>
      <dsp:txXfrm>
        <a:off x="8551892" y="0"/>
        <a:ext cx="1822241" cy="280365"/>
      </dsp:txXfrm>
    </dsp:sp>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508E7C8-2E29-CB41-9624-3A3B2B231C19}">
      <dsp:nvSpPr>
        <dsp:cNvPr id="0" name=""/>
        <dsp:cNvSpPr/>
      </dsp:nvSpPr>
      <dsp:spPr>
        <a:xfrm>
          <a:off x="1283" y="0"/>
          <a:ext cx="2102606" cy="280365"/>
        </a:xfrm>
        <a:prstGeom prst="homePlate">
          <a:avLst/>
        </a:prstGeom>
        <a:solidFill>
          <a:schemeClr val="accent1">
            <a:lumMod val="40000"/>
            <a:lumOff val="6000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4676" tIns="37338" rIns="18669" bIns="37338" numCol="1" spcCol="1270" anchor="ctr" anchorCtr="0">
          <a:noAutofit/>
        </a:bodyPr>
        <a:lstStyle/>
        <a:p>
          <a:pPr marL="0" lvl="0" indent="0" algn="ctr" defTabSz="622300">
            <a:lnSpc>
              <a:spcPct val="90000"/>
            </a:lnSpc>
            <a:spcBef>
              <a:spcPct val="0"/>
            </a:spcBef>
            <a:spcAft>
              <a:spcPct val="35000"/>
            </a:spcAft>
            <a:buNone/>
          </a:pPr>
          <a:r>
            <a:rPr lang="en-GB" sz="1400" kern="1200" dirty="0"/>
            <a:t>SFMS</a:t>
          </a:r>
        </a:p>
      </dsp:txBody>
      <dsp:txXfrm>
        <a:off x="1283" y="0"/>
        <a:ext cx="2032515" cy="280365"/>
      </dsp:txXfrm>
    </dsp:sp>
    <dsp:sp modelId="{70FCE1FB-10EE-3D4D-B9A7-7D5DD21F77A7}">
      <dsp:nvSpPr>
        <dsp:cNvPr id="0" name=""/>
        <dsp:cNvSpPr/>
      </dsp:nvSpPr>
      <dsp:spPr>
        <a:xfrm>
          <a:off x="1683368" y="0"/>
          <a:ext cx="2102606" cy="280365"/>
        </a:xfrm>
        <a:prstGeom prst="chevron">
          <a:avLst/>
        </a:prstGeom>
        <a:solidFill>
          <a:schemeClr val="accent1">
            <a:lumMod val="40000"/>
            <a:lumOff val="6000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GB" sz="1400" kern="1200" dirty="0"/>
            <a:t>DATA</a:t>
          </a:r>
        </a:p>
      </dsp:txBody>
      <dsp:txXfrm>
        <a:off x="1823551" y="0"/>
        <a:ext cx="1822241" cy="280365"/>
      </dsp:txXfrm>
    </dsp:sp>
    <dsp:sp modelId="{3720D977-9F7D-9644-85D0-BDF5362FEADB}">
      <dsp:nvSpPr>
        <dsp:cNvPr id="0" name=""/>
        <dsp:cNvSpPr/>
      </dsp:nvSpPr>
      <dsp:spPr>
        <a:xfrm>
          <a:off x="3365454" y="0"/>
          <a:ext cx="2102606" cy="280365"/>
        </a:xfrm>
        <a:prstGeom prst="chevron">
          <a:avLst/>
        </a:prstGeom>
        <a:solidFill>
          <a:schemeClr val="accent1">
            <a:lumMod val="40000"/>
            <a:lumOff val="6000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GB" sz="1400" kern="1200" dirty="0"/>
            <a:t>SEDs</a:t>
          </a:r>
        </a:p>
      </dsp:txBody>
      <dsp:txXfrm>
        <a:off x="3505637" y="0"/>
        <a:ext cx="1822241" cy="280365"/>
      </dsp:txXfrm>
    </dsp:sp>
    <dsp:sp modelId="{6614DC08-CDE0-D14C-B4DC-FE32BCFE5DF2}">
      <dsp:nvSpPr>
        <dsp:cNvPr id="0" name=""/>
        <dsp:cNvSpPr/>
      </dsp:nvSpPr>
      <dsp:spPr>
        <a:xfrm>
          <a:off x="5047539" y="0"/>
          <a:ext cx="2102606" cy="280365"/>
        </a:xfrm>
        <a:prstGeom prst="chevron">
          <a:avLst/>
        </a:prstGeom>
        <a:solidFill>
          <a:schemeClr val="accent1">
            <a:lumMod val="40000"/>
            <a:lumOff val="6000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GB" sz="1400" kern="1200" dirty="0"/>
            <a:t>MS</a:t>
          </a:r>
        </a:p>
      </dsp:txBody>
      <dsp:txXfrm>
        <a:off x="5187722" y="0"/>
        <a:ext cx="1822241" cy="280365"/>
      </dsp:txXfrm>
    </dsp:sp>
    <dsp:sp modelId="{414F5109-C676-CD4C-994A-328EE78DD6B6}">
      <dsp:nvSpPr>
        <dsp:cNvPr id="0" name=""/>
        <dsp:cNvSpPr/>
      </dsp:nvSpPr>
      <dsp:spPr>
        <a:xfrm>
          <a:off x="6729624" y="0"/>
          <a:ext cx="2102606" cy="280365"/>
        </a:xfrm>
        <a:prstGeom prst="chevron">
          <a:avLst/>
        </a:prstGeom>
        <a:solidFill>
          <a:schemeClr val="accent1">
            <a:lumMod val="40000"/>
            <a:lumOff val="6000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GB" sz="1400" kern="1200" dirty="0"/>
            <a:t>RESULTS</a:t>
          </a:r>
        </a:p>
      </dsp:txBody>
      <dsp:txXfrm>
        <a:off x="6869807" y="0"/>
        <a:ext cx="1822241" cy="280365"/>
      </dsp:txXfrm>
    </dsp:sp>
    <dsp:sp modelId="{0E3A3A8D-21A8-2B46-BB44-562D807BB102}">
      <dsp:nvSpPr>
        <dsp:cNvPr id="0" name=""/>
        <dsp:cNvSpPr/>
      </dsp:nvSpPr>
      <dsp:spPr>
        <a:xfrm>
          <a:off x="8411709" y="0"/>
          <a:ext cx="2102606" cy="280365"/>
        </a:xfrm>
        <a:prstGeom prst="chevron">
          <a:avLst/>
        </a:prstGeom>
        <a:solidFill>
          <a:schemeClr val="accent1">
            <a:lumMod val="40000"/>
            <a:lumOff val="6000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GB" sz="1400" kern="1200" dirty="0"/>
            <a:t>CONCLUSION</a:t>
          </a:r>
        </a:p>
      </dsp:txBody>
      <dsp:txXfrm>
        <a:off x="8551892" y="0"/>
        <a:ext cx="1822241" cy="280365"/>
      </dsp:txXfrm>
    </dsp:sp>
  </dsp:spTree>
</dsp:drawing>
</file>

<file path=ppt/diagrams/drawing2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508E7C8-2E29-CB41-9624-3A3B2B231C19}">
      <dsp:nvSpPr>
        <dsp:cNvPr id="0" name=""/>
        <dsp:cNvSpPr/>
      </dsp:nvSpPr>
      <dsp:spPr>
        <a:xfrm>
          <a:off x="1283" y="0"/>
          <a:ext cx="2102606" cy="280365"/>
        </a:xfrm>
        <a:prstGeom prst="homePlate">
          <a:avLst/>
        </a:prstGeom>
        <a:solidFill>
          <a:schemeClr val="accent1">
            <a:lumMod val="40000"/>
            <a:lumOff val="6000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4676" tIns="37338" rIns="18669" bIns="37338" numCol="1" spcCol="1270" anchor="ctr" anchorCtr="0">
          <a:noAutofit/>
        </a:bodyPr>
        <a:lstStyle/>
        <a:p>
          <a:pPr marL="0" lvl="0" indent="0" algn="ctr" defTabSz="622300">
            <a:lnSpc>
              <a:spcPct val="90000"/>
            </a:lnSpc>
            <a:spcBef>
              <a:spcPct val="0"/>
            </a:spcBef>
            <a:spcAft>
              <a:spcPct val="35000"/>
            </a:spcAft>
            <a:buNone/>
          </a:pPr>
          <a:r>
            <a:rPr lang="en-GB" sz="1400" kern="1200" dirty="0"/>
            <a:t>SFMS</a:t>
          </a:r>
        </a:p>
      </dsp:txBody>
      <dsp:txXfrm>
        <a:off x="1283" y="0"/>
        <a:ext cx="2032515" cy="280365"/>
      </dsp:txXfrm>
    </dsp:sp>
    <dsp:sp modelId="{70FCE1FB-10EE-3D4D-B9A7-7D5DD21F77A7}">
      <dsp:nvSpPr>
        <dsp:cNvPr id="0" name=""/>
        <dsp:cNvSpPr/>
      </dsp:nvSpPr>
      <dsp:spPr>
        <a:xfrm>
          <a:off x="1683368" y="0"/>
          <a:ext cx="2102606" cy="280365"/>
        </a:xfrm>
        <a:prstGeom prst="chevron">
          <a:avLst/>
        </a:prstGeom>
        <a:solidFill>
          <a:schemeClr val="accent1">
            <a:lumMod val="40000"/>
            <a:lumOff val="6000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GB" sz="1400" kern="1200" dirty="0"/>
            <a:t>DATA</a:t>
          </a:r>
        </a:p>
      </dsp:txBody>
      <dsp:txXfrm>
        <a:off x="1823551" y="0"/>
        <a:ext cx="1822241" cy="280365"/>
      </dsp:txXfrm>
    </dsp:sp>
    <dsp:sp modelId="{3720D977-9F7D-9644-85D0-BDF5362FEADB}">
      <dsp:nvSpPr>
        <dsp:cNvPr id="0" name=""/>
        <dsp:cNvSpPr/>
      </dsp:nvSpPr>
      <dsp:spPr>
        <a:xfrm>
          <a:off x="3365454" y="0"/>
          <a:ext cx="2102606" cy="280365"/>
        </a:xfrm>
        <a:prstGeom prst="chevron">
          <a:avLst/>
        </a:prstGeom>
        <a:solidFill>
          <a:schemeClr val="accent1">
            <a:lumMod val="40000"/>
            <a:lumOff val="6000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GB" sz="1400" kern="1200" dirty="0"/>
            <a:t>SEDs</a:t>
          </a:r>
        </a:p>
      </dsp:txBody>
      <dsp:txXfrm>
        <a:off x="3505637" y="0"/>
        <a:ext cx="1822241" cy="280365"/>
      </dsp:txXfrm>
    </dsp:sp>
    <dsp:sp modelId="{6614DC08-CDE0-D14C-B4DC-FE32BCFE5DF2}">
      <dsp:nvSpPr>
        <dsp:cNvPr id="0" name=""/>
        <dsp:cNvSpPr/>
      </dsp:nvSpPr>
      <dsp:spPr>
        <a:xfrm>
          <a:off x="5047539" y="0"/>
          <a:ext cx="2102606" cy="280365"/>
        </a:xfrm>
        <a:prstGeom prst="chevron">
          <a:avLst/>
        </a:prstGeom>
        <a:solidFill>
          <a:schemeClr val="accent1">
            <a:lumMod val="40000"/>
            <a:lumOff val="6000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GB" sz="1400" kern="1200" dirty="0"/>
            <a:t>MS</a:t>
          </a:r>
        </a:p>
      </dsp:txBody>
      <dsp:txXfrm>
        <a:off x="5187722" y="0"/>
        <a:ext cx="1822241" cy="280365"/>
      </dsp:txXfrm>
    </dsp:sp>
    <dsp:sp modelId="{414F5109-C676-CD4C-994A-328EE78DD6B6}">
      <dsp:nvSpPr>
        <dsp:cNvPr id="0" name=""/>
        <dsp:cNvSpPr/>
      </dsp:nvSpPr>
      <dsp:spPr>
        <a:xfrm>
          <a:off x="6729624" y="0"/>
          <a:ext cx="2102606" cy="280365"/>
        </a:xfrm>
        <a:prstGeom prst="chevron">
          <a:avLst/>
        </a:prstGeom>
        <a:solidFill>
          <a:schemeClr val="accent1">
            <a:lumMod val="40000"/>
            <a:lumOff val="6000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GB" sz="1400" kern="1200" dirty="0"/>
            <a:t>RESULTS</a:t>
          </a:r>
        </a:p>
      </dsp:txBody>
      <dsp:txXfrm>
        <a:off x="6869807" y="0"/>
        <a:ext cx="1822241" cy="280365"/>
      </dsp:txXfrm>
    </dsp:sp>
    <dsp:sp modelId="{0E3A3A8D-21A8-2B46-BB44-562D807BB102}">
      <dsp:nvSpPr>
        <dsp:cNvPr id="0" name=""/>
        <dsp:cNvSpPr/>
      </dsp:nvSpPr>
      <dsp:spPr>
        <a:xfrm>
          <a:off x="8411709" y="0"/>
          <a:ext cx="2102606" cy="280365"/>
        </a:xfrm>
        <a:prstGeom prst="chevron">
          <a:avLst/>
        </a:prstGeom>
        <a:solidFill>
          <a:schemeClr val="accent1">
            <a:lumMod val="40000"/>
            <a:lumOff val="6000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GB" sz="1400" kern="1200" dirty="0"/>
            <a:t>CONCLUSION</a:t>
          </a:r>
        </a:p>
      </dsp:txBody>
      <dsp:txXfrm>
        <a:off x="8551892" y="0"/>
        <a:ext cx="1822241" cy="28036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508E7C8-2E29-CB41-9624-3A3B2B231C19}">
      <dsp:nvSpPr>
        <dsp:cNvPr id="0" name=""/>
        <dsp:cNvSpPr/>
      </dsp:nvSpPr>
      <dsp:spPr>
        <a:xfrm>
          <a:off x="1283" y="0"/>
          <a:ext cx="2102606" cy="280365"/>
        </a:xfrm>
        <a:prstGeom prst="homePlate">
          <a:avLst/>
        </a:prstGeom>
        <a:solidFill>
          <a:schemeClr val="accent6">
            <a:lumMod val="40000"/>
            <a:lumOff val="6000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4676" tIns="37338" rIns="18669" bIns="37338" numCol="1" spcCol="1270" anchor="ctr" anchorCtr="0">
          <a:noAutofit/>
        </a:bodyPr>
        <a:lstStyle/>
        <a:p>
          <a:pPr marL="0" lvl="0" indent="0" algn="ctr" defTabSz="622300">
            <a:lnSpc>
              <a:spcPct val="90000"/>
            </a:lnSpc>
            <a:spcBef>
              <a:spcPct val="0"/>
            </a:spcBef>
            <a:spcAft>
              <a:spcPct val="35000"/>
            </a:spcAft>
            <a:buNone/>
          </a:pPr>
          <a:r>
            <a:rPr lang="en-GB" sz="1400" kern="1200" dirty="0"/>
            <a:t>SFMS</a:t>
          </a:r>
        </a:p>
      </dsp:txBody>
      <dsp:txXfrm>
        <a:off x="1283" y="0"/>
        <a:ext cx="2032515" cy="280365"/>
      </dsp:txXfrm>
    </dsp:sp>
    <dsp:sp modelId="{70FCE1FB-10EE-3D4D-B9A7-7D5DD21F77A7}">
      <dsp:nvSpPr>
        <dsp:cNvPr id="0" name=""/>
        <dsp:cNvSpPr/>
      </dsp:nvSpPr>
      <dsp:spPr>
        <a:xfrm>
          <a:off x="1683368" y="0"/>
          <a:ext cx="2102606" cy="280365"/>
        </a:xfrm>
        <a:prstGeom prst="chevron">
          <a:avLst/>
        </a:prstGeom>
        <a:solidFill>
          <a:schemeClr val="accent1">
            <a:lumMod val="40000"/>
            <a:lumOff val="6000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GB" sz="1400" kern="1200" dirty="0"/>
            <a:t>DATA</a:t>
          </a:r>
        </a:p>
      </dsp:txBody>
      <dsp:txXfrm>
        <a:off x="1823551" y="0"/>
        <a:ext cx="1822241" cy="280365"/>
      </dsp:txXfrm>
    </dsp:sp>
    <dsp:sp modelId="{3720D977-9F7D-9644-85D0-BDF5362FEADB}">
      <dsp:nvSpPr>
        <dsp:cNvPr id="0" name=""/>
        <dsp:cNvSpPr/>
      </dsp:nvSpPr>
      <dsp:spPr>
        <a:xfrm>
          <a:off x="3365454" y="0"/>
          <a:ext cx="2102606" cy="280365"/>
        </a:xfrm>
        <a:prstGeom prst="chevron">
          <a:avLst/>
        </a:prstGeom>
        <a:solidFill>
          <a:schemeClr val="accent1">
            <a:lumMod val="40000"/>
            <a:lumOff val="6000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GB" sz="1400" kern="1200" dirty="0"/>
            <a:t>SEDs</a:t>
          </a:r>
        </a:p>
      </dsp:txBody>
      <dsp:txXfrm>
        <a:off x="3505637" y="0"/>
        <a:ext cx="1822241" cy="280365"/>
      </dsp:txXfrm>
    </dsp:sp>
    <dsp:sp modelId="{6614DC08-CDE0-D14C-B4DC-FE32BCFE5DF2}">
      <dsp:nvSpPr>
        <dsp:cNvPr id="0" name=""/>
        <dsp:cNvSpPr/>
      </dsp:nvSpPr>
      <dsp:spPr>
        <a:xfrm>
          <a:off x="5047539" y="0"/>
          <a:ext cx="2102606" cy="280365"/>
        </a:xfrm>
        <a:prstGeom prst="chevron">
          <a:avLst/>
        </a:prstGeom>
        <a:solidFill>
          <a:schemeClr val="accent1">
            <a:lumMod val="40000"/>
            <a:lumOff val="6000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GB" sz="1400" kern="1200" dirty="0"/>
            <a:t>MS</a:t>
          </a:r>
        </a:p>
      </dsp:txBody>
      <dsp:txXfrm>
        <a:off x="5187722" y="0"/>
        <a:ext cx="1822241" cy="280365"/>
      </dsp:txXfrm>
    </dsp:sp>
    <dsp:sp modelId="{414F5109-C676-CD4C-994A-328EE78DD6B6}">
      <dsp:nvSpPr>
        <dsp:cNvPr id="0" name=""/>
        <dsp:cNvSpPr/>
      </dsp:nvSpPr>
      <dsp:spPr>
        <a:xfrm>
          <a:off x="6729624" y="0"/>
          <a:ext cx="2102606" cy="280365"/>
        </a:xfrm>
        <a:prstGeom prst="chevron">
          <a:avLst/>
        </a:prstGeom>
        <a:solidFill>
          <a:schemeClr val="accent1">
            <a:lumMod val="40000"/>
            <a:lumOff val="6000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GB" sz="1400" kern="1200" dirty="0"/>
            <a:t>RESULTS</a:t>
          </a:r>
        </a:p>
      </dsp:txBody>
      <dsp:txXfrm>
        <a:off x="6869807" y="0"/>
        <a:ext cx="1822241" cy="280365"/>
      </dsp:txXfrm>
    </dsp:sp>
    <dsp:sp modelId="{0E3A3A8D-21A8-2B46-BB44-562D807BB102}">
      <dsp:nvSpPr>
        <dsp:cNvPr id="0" name=""/>
        <dsp:cNvSpPr/>
      </dsp:nvSpPr>
      <dsp:spPr>
        <a:xfrm>
          <a:off x="8411709" y="0"/>
          <a:ext cx="2102606" cy="280365"/>
        </a:xfrm>
        <a:prstGeom prst="chevron">
          <a:avLst/>
        </a:prstGeom>
        <a:solidFill>
          <a:schemeClr val="accent1">
            <a:lumMod val="40000"/>
            <a:lumOff val="6000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GB" sz="1400" kern="1200" dirty="0"/>
            <a:t>CONCLUSION</a:t>
          </a:r>
        </a:p>
      </dsp:txBody>
      <dsp:txXfrm>
        <a:off x="8551892" y="0"/>
        <a:ext cx="1822241" cy="28036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508E7C8-2E29-CB41-9624-3A3B2B231C19}">
      <dsp:nvSpPr>
        <dsp:cNvPr id="0" name=""/>
        <dsp:cNvSpPr/>
      </dsp:nvSpPr>
      <dsp:spPr>
        <a:xfrm>
          <a:off x="1283" y="0"/>
          <a:ext cx="2102606" cy="280365"/>
        </a:xfrm>
        <a:prstGeom prst="homePlate">
          <a:avLst/>
        </a:prstGeom>
        <a:solidFill>
          <a:schemeClr val="accent6">
            <a:lumMod val="40000"/>
            <a:lumOff val="6000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4676" tIns="37338" rIns="18669" bIns="37338" numCol="1" spcCol="1270" anchor="ctr" anchorCtr="0">
          <a:noAutofit/>
        </a:bodyPr>
        <a:lstStyle/>
        <a:p>
          <a:pPr marL="0" lvl="0" indent="0" algn="ctr" defTabSz="622300">
            <a:lnSpc>
              <a:spcPct val="90000"/>
            </a:lnSpc>
            <a:spcBef>
              <a:spcPct val="0"/>
            </a:spcBef>
            <a:spcAft>
              <a:spcPct val="35000"/>
            </a:spcAft>
            <a:buNone/>
          </a:pPr>
          <a:r>
            <a:rPr lang="en-GB" sz="1400" kern="1200" dirty="0"/>
            <a:t>SFMS</a:t>
          </a:r>
        </a:p>
      </dsp:txBody>
      <dsp:txXfrm>
        <a:off x="1283" y="0"/>
        <a:ext cx="2032515" cy="280365"/>
      </dsp:txXfrm>
    </dsp:sp>
    <dsp:sp modelId="{70FCE1FB-10EE-3D4D-B9A7-7D5DD21F77A7}">
      <dsp:nvSpPr>
        <dsp:cNvPr id="0" name=""/>
        <dsp:cNvSpPr/>
      </dsp:nvSpPr>
      <dsp:spPr>
        <a:xfrm>
          <a:off x="1683368" y="0"/>
          <a:ext cx="2102606" cy="280365"/>
        </a:xfrm>
        <a:prstGeom prst="chevron">
          <a:avLst/>
        </a:prstGeom>
        <a:solidFill>
          <a:schemeClr val="accent1">
            <a:lumMod val="40000"/>
            <a:lumOff val="6000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GB" sz="1400" kern="1200" dirty="0"/>
            <a:t>DATA</a:t>
          </a:r>
        </a:p>
      </dsp:txBody>
      <dsp:txXfrm>
        <a:off x="1823551" y="0"/>
        <a:ext cx="1822241" cy="280365"/>
      </dsp:txXfrm>
    </dsp:sp>
    <dsp:sp modelId="{3720D977-9F7D-9644-85D0-BDF5362FEADB}">
      <dsp:nvSpPr>
        <dsp:cNvPr id="0" name=""/>
        <dsp:cNvSpPr/>
      </dsp:nvSpPr>
      <dsp:spPr>
        <a:xfrm>
          <a:off x="3365454" y="0"/>
          <a:ext cx="2102606" cy="280365"/>
        </a:xfrm>
        <a:prstGeom prst="chevron">
          <a:avLst/>
        </a:prstGeom>
        <a:solidFill>
          <a:schemeClr val="accent1">
            <a:lumMod val="40000"/>
            <a:lumOff val="6000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GB" sz="1400" kern="1200" dirty="0"/>
            <a:t>SEDs</a:t>
          </a:r>
        </a:p>
      </dsp:txBody>
      <dsp:txXfrm>
        <a:off x="3505637" y="0"/>
        <a:ext cx="1822241" cy="280365"/>
      </dsp:txXfrm>
    </dsp:sp>
    <dsp:sp modelId="{6614DC08-CDE0-D14C-B4DC-FE32BCFE5DF2}">
      <dsp:nvSpPr>
        <dsp:cNvPr id="0" name=""/>
        <dsp:cNvSpPr/>
      </dsp:nvSpPr>
      <dsp:spPr>
        <a:xfrm>
          <a:off x="5047539" y="0"/>
          <a:ext cx="2102606" cy="280365"/>
        </a:xfrm>
        <a:prstGeom prst="chevron">
          <a:avLst/>
        </a:prstGeom>
        <a:solidFill>
          <a:schemeClr val="accent1">
            <a:lumMod val="40000"/>
            <a:lumOff val="6000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GB" sz="1400" kern="1200" dirty="0"/>
            <a:t>MS</a:t>
          </a:r>
        </a:p>
      </dsp:txBody>
      <dsp:txXfrm>
        <a:off x="5187722" y="0"/>
        <a:ext cx="1822241" cy="280365"/>
      </dsp:txXfrm>
    </dsp:sp>
    <dsp:sp modelId="{414F5109-C676-CD4C-994A-328EE78DD6B6}">
      <dsp:nvSpPr>
        <dsp:cNvPr id="0" name=""/>
        <dsp:cNvSpPr/>
      </dsp:nvSpPr>
      <dsp:spPr>
        <a:xfrm>
          <a:off x="6729624" y="0"/>
          <a:ext cx="2102606" cy="280365"/>
        </a:xfrm>
        <a:prstGeom prst="chevron">
          <a:avLst/>
        </a:prstGeom>
        <a:solidFill>
          <a:schemeClr val="accent1">
            <a:lumMod val="40000"/>
            <a:lumOff val="6000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GB" sz="1400" kern="1200" dirty="0"/>
            <a:t>RESULTS</a:t>
          </a:r>
        </a:p>
      </dsp:txBody>
      <dsp:txXfrm>
        <a:off x="6869807" y="0"/>
        <a:ext cx="1822241" cy="280365"/>
      </dsp:txXfrm>
    </dsp:sp>
    <dsp:sp modelId="{0E3A3A8D-21A8-2B46-BB44-562D807BB102}">
      <dsp:nvSpPr>
        <dsp:cNvPr id="0" name=""/>
        <dsp:cNvSpPr/>
      </dsp:nvSpPr>
      <dsp:spPr>
        <a:xfrm>
          <a:off x="8411709" y="0"/>
          <a:ext cx="2102606" cy="280365"/>
        </a:xfrm>
        <a:prstGeom prst="chevron">
          <a:avLst/>
        </a:prstGeom>
        <a:solidFill>
          <a:schemeClr val="accent1">
            <a:lumMod val="40000"/>
            <a:lumOff val="6000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GB" sz="1400" kern="1200" dirty="0"/>
            <a:t>CONCLUSION</a:t>
          </a:r>
        </a:p>
      </dsp:txBody>
      <dsp:txXfrm>
        <a:off x="8551892" y="0"/>
        <a:ext cx="1822241" cy="28036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508E7C8-2E29-CB41-9624-3A3B2B231C19}">
      <dsp:nvSpPr>
        <dsp:cNvPr id="0" name=""/>
        <dsp:cNvSpPr/>
      </dsp:nvSpPr>
      <dsp:spPr>
        <a:xfrm>
          <a:off x="1283" y="0"/>
          <a:ext cx="2102606" cy="280365"/>
        </a:xfrm>
        <a:prstGeom prst="homePlate">
          <a:avLst/>
        </a:prstGeom>
        <a:solidFill>
          <a:schemeClr val="accent6">
            <a:lumMod val="40000"/>
            <a:lumOff val="6000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4676" tIns="37338" rIns="18669" bIns="37338" numCol="1" spcCol="1270" anchor="ctr" anchorCtr="0">
          <a:noAutofit/>
        </a:bodyPr>
        <a:lstStyle/>
        <a:p>
          <a:pPr marL="0" lvl="0" indent="0" algn="ctr" defTabSz="622300">
            <a:lnSpc>
              <a:spcPct val="90000"/>
            </a:lnSpc>
            <a:spcBef>
              <a:spcPct val="0"/>
            </a:spcBef>
            <a:spcAft>
              <a:spcPct val="35000"/>
            </a:spcAft>
            <a:buNone/>
          </a:pPr>
          <a:r>
            <a:rPr lang="en-GB" sz="1400" kern="1200" dirty="0"/>
            <a:t>SFMS</a:t>
          </a:r>
        </a:p>
      </dsp:txBody>
      <dsp:txXfrm>
        <a:off x="1283" y="0"/>
        <a:ext cx="2032515" cy="280365"/>
      </dsp:txXfrm>
    </dsp:sp>
    <dsp:sp modelId="{70FCE1FB-10EE-3D4D-B9A7-7D5DD21F77A7}">
      <dsp:nvSpPr>
        <dsp:cNvPr id="0" name=""/>
        <dsp:cNvSpPr/>
      </dsp:nvSpPr>
      <dsp:spPr>
        <a:xfrm>
          <a:off x="1683368" y="0"/>
          <a:ext cx="2102606" cy="280365"/>
        </a:xfrm>
        <a:prstGeom prst="chevron">
          <a:avLst/>
        </a:prstGeom>
        <a:solidFill>
          <a:schemeClr val="accent1">
            <a:lumMod val="40000"/>
            <a:lumOff val="6000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GB" sz="1400" kern="1200" dirty="0"/>
            <a:t>DATA</a:t>
          </a:r>
        </a:p>
      </dsp:txBody>
      <dsp:txXfrm>
        <a:off x="1823551" y="0"/>
        <a:ext cx="1822241" cy="280365"/>
      </dsp:txXfrm>
    </dsp:sp>
    <dsp:sp modelId="{3720D977-9F7D-9644-85D0-BDF5362FEADB}">
      <dsp:nvSpPr>
        <dsp:cNvPr id="0" name=""/>
        <dsp:cNvSpPr/>
      </dsp:nvSpPr>
      <dsp:spPr>
        <a:xfrm>
          <a:off x="3365454" y="0"/>
          <a:ext cx="2102606" cy="280365"/>
        </a:xfrm>
        <a:prstGeom prst="chevron">
          <a:avLst/>
        </a:prstGeom>
        <a:solidFill>
          <a:schemeClr val="accent1">
            <a:lumMod val="40000"/>
            <a:lumOff val="6000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GB" sz="1400" kern="1200" dirty="0"/>
            <a:t>SEDs</a:t>
          </a:r>
        </a:p>
      </dsp:txBody>
      <dsp:txXfrm>
        <a:off x="3505637" y="0"/>
        <a:ext cx="1822241" cy="280365"/>
      </dsp:txXfrm>
    </dsp:sp>
    <dsp:sp modelId="{6614DC08-CDE0-D14C-B4DC-FE32BCFE5DF2}">
      <dsp:nvSpPr>
        <dsp:cNvPr id="0" name=""/>
        <dsp:cNvSpPr/>
      </dsp:nvSpPr>
      <dsp:spPr>
        <a:xfrm>
          <a:off x="5047539" y="0"/>
          <a:ext cx="2102606" cy="280365"/>
        </a:xfrm>
        <a:prstGeom prst="chevron">
          <a:avLst/>
        </a:prstGeom>
        <a:solidFill>
          <a:schemeClr val="accent1">
            <a:lumMod val="40000"/>
            <a:lumOff val="6000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GB" sz="1400" kern="1200" dirty="0"/>
            <a:t>MS</a:t>
          </a:r>
        </a:p>
      </dsp:txBody>
      <dsp:txXfrm>
        <a:off x="5187722" y="0"/>
        <a:ext cx="1822241" cy="280365"/>
      </dsp:txXfrm>
    </dsp:sp>
    <dsp:sp modelId="{414F5109-C676-CD4C-994A-328EE78DD6B6}">
      <dsp:nvSpPr>
        <dsp:cNvPr id="0" name=""/>
        <dsp:cNvSpPr/>
      </dsp:nvSpPr>
      <dsp:spPr>
        <a:xfrm>
          <a:off x="6729624" y="0"/>
          <a:ext cx="2102606" cy="280365"/>
        </a:xfrm>
        <a:prstGeom prst="chevron">
          <a:avLst/>
        </a:prstGeom>
        <a:solidFill>
          <a:schemeClr val="accent1">
            <a:lumMod val="40000"/>
            <a:lumOff val="6000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GB" sz="1400" kern="1200" dirty="0"/>
            <a:t>RESULTS</a:t>
          </a:r>
        </a:p>
      </dsp:txBody>
      <dsp:txXfrm>
        <a:off x="6869807" y="0"/>
        <a:ext cx="1822241" cy="280365"/>
      </dsp:txXfrm>
    </dsp:sp>
    <dsp:sp modelId="{0E3A3A8D-21A8-2B46-BB44-562D807BB102}">
      <dsp:nvSpPr>
        <dsp:cNvPr id="0" name=""/>
        <dsp:cNvSpPr/>
      </dsp:nvSpPr>
      <dsp:spPr>
        <a:xfrm>
          <a:off x="8411709" y="0"/>
          <a:ext cx="2102606" cy="280365"/>
        </a:xfrm>
        <a:prstGeom prst="chevron">
          <a:avLst/>
        </a:prstGeom>
        <a:solidFill>
          <a:schemeClr val="accent1">
            <a:lumMod val="40000"/>
            <a:lumOff val="6000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GB" sz="1400" kern="1200" dirty="0"/>
            <a:t>CONCLUSION</a:t>
          </a:r>
        </a:p>
      </dsp:txBody>
      <dsp:txXfrm>
        <a:off x="8551892" y="0"/>
        <a:ext cx="1822241" cy="28036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508E7C8-2E29-CB41-9624-3A3B2B231C19}">
      <dsp:nvSpPr>
        <dsp:cNvPr id="0" name=""/>
        <dsp:cNvSpPr/>
      </dsp:nvSpPr>
      <dsp:spPr>
        <a:xfrm>
          <a:off x="1283" y="0"/>
          <a:ext cx="2102606" cy="280365"/>
        </a:xfrm>
        <a:prstGeom prst="homePlate">
          <a:avLst/>
        </a:prstGeom>
        <a:solidFill>
          <a:schemeClr val="accent6">
            <a:lumMod val="40000"/>
            <a:lumOff val="6000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4676" tIns="37338" rIns="18669" bIns="37338" numCol="1" spcCol="1270" anchor="ctr" anchorCtr="0">
          <a:noAutofit/>
        </a:bodyPr>
        <a:lstStyle/>
        <a:p>
          <a:pPr marL="0" lvl="0" indent="0" algn="ctr" defTabSz="622300">
            <a:lnSpc>
              <a:spcPct val="90000"/>
            </a:lnSpc>
            <a:spcBef>
              <a:spcPct val="0"/>
            </a:spcBef>
            <a:spcAft>
              <a:spcPct val="35000"/>
            </a:spcAft>
            <a:buNone/>
          </a:pPr>
          <a:r>
            <a:rPr lang="en-GB" sz="1400" kern="1200" dirty="0"/>
            <a:t>SFMS</a:t>
          </a:r>
        </a:p>
      </dsp:txBody>
      <dsp:txXfrm>
        <a:off x="1283" y="0"/>
        <a:ext cx="2032515" cy="280365"/>
      </dsp:txXfrm>
    </dsp:sp>
    <dsp:sp modelId="{70FCE1FB-10EE-3D4D-B9A7-7D5DD21F77A7}">
      <dsp:nvSpPr>
        <dsp:cNvPr id="0" name=""/>
        <dsp:cNvSpPr/>
      </dsp:nvSpPr>
      <dsp:spPr>
        <a:xfrm>
          <a:off x="1683368" y="0"/>
          <a:ext cx="2102606" cy="280365"/>
        </a:xfrm>
        <a:prstGeom prst="chevron">
          <a:avLst/>
        </a:prstGeom>
        <a:solidFill>
          <a:schemeClr val="accent1">
            <a:lumMod val="40000"/>
            <a:lumOff val="6000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GB" sz="1400" kern="1200" dirty="0"/>
            <a:t>DATA</a:t>
          </a:r>
        </a:p>
      </dsp:txBody>
      <dsp:txXfrm>
        <a:off x="1823551" y="0"/>
        <a:ext cx="1822241" cy="280365"/>
      </dsp:txXfrm>
    </dsp:sp>
    <dsp:sp modelId="{3720D977-9F7D-9644-85D0-BDF5362FEADB}">
      <dsp:nvSpPr>
        <dsp:cNvPr id="0" name=""/>
        <dsp:cNvSpPr/>
      </dsp:nvSpPr>
      <dsp:spPr>
        <a:xfrm>
          <a:off x="3365454" y="0"/>
          <a:ext cx="2102606" cy="280365"/>
        </a:xfrm>
        <a:prstGeom prst="chevron">
          <a:avLst/>
        </a:prstGeom>
        <a:solidFill>
          <a:schemeClr val="accent1">
            <a:lumMod val="40000"/>
            <a:lumOff val="6000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GB" sz="1400" kern="1200" dirty="0"/>
            <a:t>SEDs</a:t>
          </a:r>
        </a:p>
      </dsp:txBody>
      <dsp:txXfrm>
        <a:off x="3505637" y="0"/>
        <a:ext cx="1822241" cy="280365"/>
      </dsp:txXfrm>
    </dsp:sp>
    <dsp:sp modelId="{6614DC08-CDE0-D14C-B4DC-FE32BCFE5DF2}">
      <dsp:nvSpPr>
        <dsp:cNvPr id="0" name=""/>
        <dsp:cNvSpPr/>
      </dsp:nvSpPr>
      <dsp:spPr>
        <a:xfrm>
          <a:off x="5047539" y="0"/>
          <a:ext cx="2102606" cy="280365"/>
        </a:xfrm>
        <a:prstGeom prst="chevron">
          <a:avLst/>
        </a:prstGeom>
        <a:solidFill>
          <a:schemeClr val="accent1">
            <a:lumMod val="40000"/>
            <a:lumOff val="6000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GB" sz="1400" kern="1200" dirty="0"/>
            <a:t>MS</a:t>
          </a:r>
        </a:p>
      </dsp:txBody>
      <dsp:txXfrm>
        <a:off x="5187722" y="0"/>
        <a:ext cx="1822241" cy="280365"/>
      </dsp:txXfrm>
    </dsp:sp>
    <dsp:sp modelId="{414F5109-C676-CD4C-994A-328EE78DD6B6}">
      <dsp:nvSpPr>
        <dsp:cNvPr id="0" name=""/>
        <dsp:cNvSpPr/>
      </dsp:nvSpPr>
      <dsp:spPr>
        <a:xfrm>
          <a:off x="6729624" y="0"/>
          <a:ext cx="2102606" cy="280365"/>
        </a:xfrm>
        <a:prstGeom prst="chevron">
          <a:avLst/>
        </a:prstGeom>
        <a:solidFill>
          <a:schemeClr val="accent1">
            <a:lumMod val="40000"/>
            <a:lumOff val="6000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GB" sz="1400" kern="1200" dirty="0"/>
            <a:t>RESULTS</a:t>
          </a:r>
        </a:p>
      </dsp:txBody>
      <dsp:txXfrm>
        <a:off x="6869807" y="0"/>
        <a:ext cx="1822241" cy="280365"/>
      </dsp:txXfrm>
    </dsp:sp>
    <dsp:sp modelId="{0E3A3A8D-21A8-2B46-BB44-562D807BB102}">
      <dsp:nvSpPr>
        <dsp:cNvPr id="0" name=""/>
        <dsp:cNvSpPr/>
      </dsp:nvSpPr>
      <dsp:spPr>
        <a:xfrm>
          <a:off x="8411709" y="0"/>
          <a:ext cx="2102606" cy="280365"/>
        </a:xfrm>
        <a:prstGeom prst="chevron">
          <a:avLst/>
        </a:prstGeom>
        <a:solidFill>
          <a:schemeClr val="accent1">
            <a:lumMod val="40000"/>
            <a:lumOff val="6000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GB" sz="1400" kern="1200" dirty="0"/>
            <a:t>CONCLUSION</a:t>
          </a:r>
        </a:p>
      </dsp:txBody>
      <dsp:txXfrm>
        <a:off x="8551892" y="0"/>
        <a:ext cx="1822241" cy="280365"/>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508E7C8-2E29-CB41-9624-3A3B2B231C19}">
      <dsp:nvSpPr>
        <dsp:cNvPr id="0" name=""/>
        <dsp:cNvSpPr/>
      </dsp:nvSpPr>
      <dsp:spPr>
        <a:xfrm>
          <a:off x="1283" y="0"/>
          <a:ext cx="2102606" cy="280365"/>
        </a:xfrm>
        <a:prstGeom prst="homePlate">
          <a:avLst/>
        </a:prstGeom>
        <a:solidFill>
          <a:schemeClr val="accent6">
            <a:lumMod val="40000"/>
            <a:lumOff val="6000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4676" tIns="37338" rIns="18669" bIns="37338" numCol="1" spcCol="1270" anchor="ctr" anchorCtr="0">
          <a:noAutofit/>
        </a:bodyPr>
        <a:lstStyle/>
        <a:p>
          <a:pPr marL="0" lvl="0" indent="0" algn="ctr" defTabSz="622300">
            <a:lnSpc>
              <a:spcPct val="90000"/>
            </a:lnSpc>
            <a:spcBef>
              <a:spcPct val="0"/>
            </a:spcBef>
            <a:spcAft>
              <a:spcPct val="35000"/>
            </a:spcAft>
            <a:buNone/>
          </a:pPr>
          <a:r>
            <a:rPr lang="en-GB" sz="1400" kern="1200" dirty="0"/>
            <a:t>SFMS</a:t>
          </a:r>
        </a:p>
      </dsp:txBody>
      <dsp:txXfrm>
        <a:off x="1283" y="0"/>
        <a:ext cx="2032515" cy="280365"/>
      </dsp:txXfrm>
    </dsp:sp>
    <dsp:sp modelId="{70FCE1FB-10EE-3D4D-B9A7-7D5DD21F77A7}">
      <dsp:nvSpPr>
        <dsp:cNvPr id="0" name=""/>
        <dsp:cNvSpPr/>
      </dsp:nvSpPr>
      <dsp:spPr>
        <a:xfrm>
          <a:off x="1683368" y="0"/>
          <a:ext cx="2102606" cy="280365"/>
        </a:xfrm>
        <a:prstGeom prst="chevron">
          <a:avLst/>
        </a:prstGeom>
        <a:solidFill>
          <a:schemeClr val="accent1">
            <a:lumMod val="40000"/>
            <a:lumOff val="6000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GB" sz="1400" kern="1200" dirty="0"/>
            <a:t>DATA</a:t>
          </a:r>
        </a:p>
      </dsp:txBody>
      <dsp:txXfrm>
        <a:off x="1823551" y="0"/>
        <a:ext cx="1822241" cy="280365"/>
      </dsp:txXfrm>
    </dsp:sp>
    <dsp:sp modelId="{3720D977-9F7D-9644-85D0-BDF5362FEADB}">
      <dsp:nvSpPr>
        <dsp:cNvPr id="0" name=""/>
        <dsp:cNvSpPr/>
      </dsp:nvSpPr>
      <dsp:spPr>
        <a:xfrm>
          <a:off x="3365454" y="0"/>
          <a:ext cx="2102606" cy="280365"/>
        </a:xfrm>
        <a:prstGeom prst="chevron">
          <a:avLst/>
        </a:prstGeom>
        <a:solidFill>
          <a:schemeClr val="accent1">
            <a:lumMod val="40000"/>
            <a:lumOff val="6000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GB" sz="1400" kern="1200" dirty="0"/>
            <a:t>SEDs</a:t>
          </a:r>
        </a:p>
      </dsp:txBody>
      <dsp:txXfrm>
        <a:off x="3505637" y="0"/>
        <a:ext cx="1822241" cy="280365"/>
      </dsp:txXfrm>
    </dsp:sp>
    <dsp:sp modelId="{6614DC08-CDE0-D14C-B4DC-FE32BCFE5DF2}">
      <dsp:nvSpPr>
        <dsp:cNvPr id="0" name=""/>
        <dsp:cNvSpPr/>
      </dsp:nvSpPr>
      <dsp:spPr>
        <a:xfrm>
          <a:off x="5047539" y="0"/>
          <a:ext cx="2102606" cy="280365"/>
        </a:xfrm>
        <a:prstGeom prst="chevron">
          <a:avLst/>
        </a:prstGeom>
        <a:solidFill>
          <a:schemeClr val="accent1">
            <a:lumMod val="40000"/>
            <a:lumOff val="6000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GB" sz="1400" kern="1200" dirty="0"/>
            <a:t>MS</a:t>
          </a:r>
        </a:p>
      </dsp:txBody>
      <dsp:txXfrm>
        <a:off x="5187722" y="0"/>
        <a:ext cx="1822241" cy="280365"/>
      </dsp:txXfrm>
    </dsp:sp>
    <dsp:sp modelId="{414F5109-C676-CD4C-994A-328EE78DD6B6}">
      <dsp:nvSpPr>
        <dsp:cNvPr id="0" name=""/>
        <dsp:cNvSpPr/>
      </dsp:nvSpPr>
      <dsp:spPr>
        <a:xfrm>
          <a:off x="6729624" y="0"/>
          <a:ext cx="2102606" cy="280365"/>
        </a:xfrm>
        <a:prstGeom prst="chevron">
          <a:avLst/>
        </a:prstGeom>
        <a:solidFill>
          <a:schemeClr val="accent1">
            <a:lumMod val="40000"/>
            <a:lumOff val="6000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GB" sz="1400" kern="1200" dirty="0"/>
            <a:t>RESULTS</a:t>
          </a:r>
        </a:p>
      </dsp:txBody>
      <dsp:txXfrm>
        <a:off x="6869807" y="0"/>
        <a:ext cx="1822241" cy="280365"/>
      </dsp:txXfrm>
    </dsp:sp>
    <dsp:sp modelId="{0E3A3A8D-21A8-2B46-BB44-562D807BB102}">
      <dsp:nvSpPr>
        <dsp:cNvPr id="0" name=""/>
        <dsp:cNvSpPr/>
      </dsp:nvSpPr>
      <dsp:spPr>
        <a:xfrm>
          <a:off x="8411709" y="0"/>
          <a:ext cx="2102606" cy="280365"/>
        </a:xfrm>
        <a:prstGeom prst="chevron">
          <a:avLst/>
        </a:prstGeom>
        <a:solidFill>
          <a:schemeClr val="accent1">
            <a:lumMod val="40000"/>
            <a:lumOff val="6000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GB" sz="1400" kern="1200" dirty="0"/>
            <a:t>CONCLUSION</a:t>
          </a:r>
        </a:p>
      </dsp:txBody>
      <dsp:txXfrm>
        <a:off x="8551892" y="0"/>
        <a:ext cx="1822241" cy="280365"/>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508E7C8-2E29-CB41-9624-3A3B2B231C19}">
      <dsp:nvSpPr>
        <dsp:cNvPr id="0" name=""/>
        <dsp:cNvSpPr/>
      </dsp:nvSpPr>
      <dsp:spPr>
        <a:xfrm>
          <a:off x="1283" y="0"/>
          <a:ext cx="2102606" cy="280365"/>
        </a:xfrm>
        <a:prstGeom prst="homePlate">
          <a:avLst/>
        </a:prstGeom>
        <a:solidFill>
          <a:schemeClr val="accent1">
            <a:lumMod val="40000"/>
            <a:lumOff val="6000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4676" tIns="37338" rIns="18669" bIns="37338" numCol="1" spcCol="1270" anchor="ctr" anchorCtr="0">
          <a:noAutofit/>
        </a:bodyPr>
        <a:lstStyle/>
        <a:p>
          <a:pPr marL="0" lvl="0" indent="0" algn="ctr" defTabSz="622300">
            <a:lnSpc>
              <a:spcPct val="90000"/>
            </a:lnSpc>
            <a:spcBef>
              <a:spcPct val="0"/>
            </a:spcBef>
            <a:spcAft>
              <a:spcPct val="35000"/>
            </a:spcAft>
            <a:buNone/>
          </a:pPr>
          <a:r>
            <a:rPr lang="en-GB" sz="1400" kern="1200" dirty="0"/>
            <a:t>SFMS</a:t>
          </a:r>
        </a:p>
      </dsp:txBody>
      <dsp:txXfrm>
        <a:off x="1283" y="0"/>
        <a:ext cx="2032515" cy="280365"/>
      </dsp:txXfrm>
    </dsp:sp>
    <dsp:sp modelId="{70FCE1FB-10EE-3D4D-B9A7-7D5DD21F77A7}">
      <dsp:nvSpPr>
        <dsp:cNvPr id="0" name=""/>
        <dsp:cNvSpPr/>
      </dsp:nvSpPr>
      <dsp:spPr>
        <a:xfrm>
          <a:off x="1683368" y="0"/>
          <a:ext cx="2102606" cy="280365"/>
        </a:xfrm>
        <a:prstGeom prst="chevron">
          <a:avLst/>
        </a:prstGeom>
        <a:solidFill>
          <a:schemeClr val="accent6">
            <a:lumMod val="40000"/>
            <a:lumOff val="6000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GB" sz="1400" kern="1200" dirty="0"/>
            <a:t>DATA</a:t>
          </a:r>
        </a:p>
      </dsp:txBody>
      <dsp:txXfrm>
        <a:off x="1823551" y="0"/>
        <a:ext cx="1822241" cy="280365"/>
      </dsp:txXfrm>
    </dsp:sp>
    <dsp:sp modelId="{3720D977-9F7D-9644-85D0-BDF5362FEADB}">
      <dsp:nvSpPr>
        <dsp:cNvPr id="0" name=""/>
        <dsp:cNvSpPr/>
      </dsp:nvSpPr>
      <dsp:spPr>
        <a:xfrm>
          <a:off x="3365454" y="0"/>
          <a:ext cx="2102606" cy="280365"/>
        </a:xfrm>
        <a:prstGeom prst="chevron">
          <a:avLst/>
        </a:prstGeom>
        <a:solidFill>
          <a:schemeClr val="accent1">
            <a:lumMod val="40000"/>
            <a:lumOff val="6000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GB" sz="1400" kern="1200" dirty="0"/>
            <a:t>SEDs</a:t>
          </a:r>
        </a:p>
      </dsp:txBody>
      <dsp:txXfrm>
        <a:off x="3505637" y="0"/>
        <a:ext cx="1822241" cy="280365"/>
      </dsp:txXfrm>
    </dsp:sp>
    <dsp:sp modelId="{6614DC08-CDE0-D14C-B4DC-FE32BCFE5DF2}">
      <dsp:nvSpPr>
        <dsp:cNvPr id="0" name=""/>
        <dsp:cNvSpPr/>
      </dsp:nvSpPr>
      <dsp:spPr>
        <a:xfrm>
          <a:off x="5047539" y="0"/>
          <a:ext cx="2102606" cy="280365"/>
        </a:xfrm>
        <a:prstGeom prst="chevron">
          <a:avLst/>
        </a:prstGeom>
        <a:solidFill>
          <a:schemeClr val="accent1">
            <a:lumMod val="40000"/>
            <a:lumOff val="6000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GB" sz="1400" kern="1200" dirty="0"/>
            <a:t>MS</a:t>
          </a:r>
        </a:p>
      </dsp:txBody>
      <dsp:txXfrm>
        <a:off x="5187722" y="0"/>
        <a:ext cx="1822241" cy="280365"/>
      </dsp:txXfrm>
    </dsp:sp>
    <dsp:sp modelId="{414F5109-C676-CD4C-994A-328EE78DD6B6}">
      <dsp:nvSpPr>
        <dsp:cNvPr id="0" name=""/>
        <dsp:cNvSpPr/>
      </dsp:nvSpPr>
      <dsp:spPr>
        <a:xfrm>
          <a:off x="6729624" y="0"/>
          <a:ext cx="2102606" cy="280365"/>
        </a:xfrm>
        <a:prstGeom prst="chevron">
          <a:avLst/>
        </a:prstGeom>
        <a:solidFill>
          <a:schemeClr val="accent1">
            <a:lumMod val="40000"/>
            <a:lumOff val="6000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GB" sz="1400" kern="1200" dirty="0"/>
            <a:t>RESULTS</a:t>
          </a:r>
        </a:p>
      </dsp:txBody>
      <dsp:txXfrm>
        <a:off x="6869807" y="0"/>
        <a:ext cx="1822241" cy="280365"/>
      </dsp:txXfrm>
    </dsp:sp>
    <dsp:sp modelId="{0E3A3A8D-21A8-2B46-BB44-562D807BB102}">
      <dsp:nvSpPr>
        <dsp:cNvPr id="0" name=""/>
        <dsp:cNvSpPr/>
      </dsp:nvSpPr>
      <dsp:spPr>
        <a:xfrm>
          <a:off x="8411709" y="0"/>
          <a:ext cx="2102606" cy="280365"/>
        </a:xfrm>
        <a:prstGeom prst="chevron">
          <a:avLst/>
        </a:prstGeom>
        <a:solidFill>
          <a:schemeClr val="accent1">
            <a:lumMod val="40000"/>
            <a:lumOff val="6000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GB" sz="1400" kern="1200" dirty="0"/>
            <a:t>CONCLUSION</a:t>
          </a:r>
        </a:p>
      </dsp:txBody>
      <dsp:txXfrm>
        <a:off x="8551892" y="0"/>
        <a:ext cx="1822241" cy="280365"/>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508E7C8-2E29-CB41-9624-3A3B2B231C19}">
      <dsp:nvSpPr>
        <dsp:cNvPr id="0" name=""/>
        <dsp:cNvSpPr/>
      </dsp:nvSpPr>
      <dsp:spPr>
        <a:xfrm>
          <a:off x="1283" y="0"/>
          <a:ext cx="2102606" cy="280365"/>
        </a:xfrm>
        <a:prstGeom prst="homePlate">
          <a:avLst/>
        </a:prstGeom>
        <a:solidFill>
          <a:schemeClr val="accent1">
            <a:lumMod val="40000"/>
            <a:lumOff val="6000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4676" tIns="37338" rIns="18669" bIns="37338" numCol="1" spcCol="1270" anchor="ctr" anchorCtr="0">
          <a:noAutofit/>
        </a:bodyPr>
        <a:lstStyle/>
        <a:p>
          <a:pPr marL="0" lvl="0" indent="0" algn="ctr" defTabSz="622300">
            <a:lnSpc>
              <a:spcPct val="90000"/>
            </a:lnSpc>
            <a:spcBef>
              <a:spcPct val="0"/>
            </a:spcBef>
            <a:spcAft>
              <a:spcPct val="35000"/>
            </a:spcAft>
            <a:buNone/>
          </a:pPr>
          <a:r>
            <a:rPr lang="en-GB" sz="1400" kern="1200" dirty="0"/>
            <a:t>SFMS</a:t>
          </a:r>
        </a:p>
      </dsp:txBody>
      <dsp:txXfrm>
        <a:off x="1283" y="0"/>
        <a:ext cx="2032515" cy="280365"/>
      </dsp:txXfrm>
    </dsp:sp>
    <dsp:sp modelId="{70FCE1FB-10EE-3D4D-B9A7-7D5DD21F77A7}">
      <dsp:nvSpPr>
        <dsp:cNvPr id="0" name=""/>
        <dsp:cNvSpPr/>
      </dsp:nvSpPr>
      <dsp:spPr>
        <a:xfrm>
          <a:off x="1683368" y="0"/>
          <a:ext cx="2102606" cy="280365"/>
        </a:xfrm>
        <a:prstGeom prst="chevron">
          <a:avLst/>
        </a:prstGeom>
        <a:solidFill>
          <a:schemeClr val="accent6">
            <a:lumMod val="40000"/>
            <a:lumOff val="6000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GB" sz="1400" kern="1200" dirty="0"/>
            <a:t>DATA</a:t>
          </a:r>
        </a:p>
      </dsp:txBody>
      <dsp:txXfrm>
        <a:off x="1823551" y="0"/>
        <a:ext cx="1822241" cy="280365"/>
      </dsp:txXfrm>
    </dsp:sp>
    <dsp:sp modelId="{3720D977-9F7D-9644-85D0-BDF5362FEADB}">
      <dsp:nvSpPr>
        <dsp:cNvPr id="0" name=""/>
        <dsp:cNvSpPr/>
      </dsp:nvSpPr>
      <dsp:spPr>
        <a:xfrm>
          <a:off x="3365454" y="0"/>
          <a:ext cx="2102606" cy="280365"/>
        </a:xfrm>
        <a:prstGeom prst="chevron">
          <a:avLst/>
        </a:prstGeom>
        <a:solidFill>
          <a:schemeClr val="accent1">
            <a:lumMod val="40000"/>
            <a:lumOff val="6000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GB" sz="1400" kern="1200" dirty="0"/>
            <a:t>SEDs</a:t>
          </a:r>
        </a:p>
      </dsp:txBody>
      <dsp:txXfrm>
        <a:off x="3505637" y="0"/>
        <a:ext cx="1822241" cy="280365"/>
      </dsp:txXfrm>
    </dsp:sp>
    <dsp:sp modelId="{6614DC08-CDE0-D14C-B4DC-FE32BCFE5DF2}">
      <dsp:nvSpPr>
        <dsp:cNvPr id="0" name=""/>
        <dsp:cNvSpPr/>
      </dsp:nvSpPr>
      <dsp:spPr>
        <a:xfrm>
          <a:off x="5047539" y="0"/>
          <a:ext cx="2102606" cy="280365"/>
        </a:xfrm>
        <a:prstGeom prst="chevron">
          <a:avLst/>
        </a:prstGeom>
        <a:solidFill>
          <a:schemeClr val="accent1">
            <a:lumMod val="40000"/>
            <a:lumOff val="6000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GB" sz="1400" kern="1200" dirty="0"/>
            <a:t>MS</a:t>
          </a:r>
        </a:p>
      </dsp:txBody>
      <dsp:txXfrm>
        <a:off x="5187722" y="0"/>
        <a:ext cx="1822241" cy="280365"/>
      </dsp:txXfrm>
    </dsp:sp>
    <dsp:sp modelId="{414F5109-C676-CD4C-994A-328EE78DD6B6}">
      <dsp:nvSpPr>
        <dsp:cNvPr id="0" name=""/>
        <dsp:cNvSpPr/>
      </dsp:nvSpPr>
      <dsp:spPr>
        <a:xfrm>
          <a:off x="6729624" y="0"/>
          <a:ext cx="2102606" cy="280365"/>
        </a:xfrm>
        <a:prstGeom prst="chevron">
          <a:avLst/>
        </a:prstGeom>
        <a:solidFill>
          <a:schemeClr val="accent1">
            <a:lumMod val="40000"/>
            <a:lumOff val="6000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GB" sz="1400" kern="1200" dirty="0"/>
            <a:t>RESULTS</a:t>
          </a:r>
        </a:p>
      </dsp:txBody>
      <dsp:txXfrm>
        <a:off x="6869807" y="0"/>
        <a:ext cx="1822241" cy="280365"/>
      </dsp:txXfrm>
    </dsp:sp>
    <dsp:sp modelId="{0E3A3A8D-21A8-2B46-BB44-562D807BB102}">
      <dsp:nvSpPr>
        <dsp:cNvPr id="0" name=""/>
        <dsp:cNvSpPr/>
      </dsp:nvSpPr>
      <dsp:spPr>
        <a:xfrm>
          <a:off x="8411709" y="0"/>
          <a:ext cx="2102606" cy="280365"/>
        </a:xfrm>
        <a:prstGeom prst="chevron">
          <a:avLst/>
        </a:prstGeom>
        <a:solidFill>
          <a:schemeClr val="accent1">
            <a:lumMod val="40000"/>
            <a:lumOff val="6000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GB" sz="1400" kern="1200" dirty="0"/>
            <a:t>CONCLUSION</a:t>
          </a:r>
        </a:p>
      </dsp:txBody>
      <dsp:txXfrm>
        <a:off x="8551892" y="0"/>
        <a:ext cx="1822241" cy="280365"/>
      </dsp:txXfrm>
    </dsp:sp>
  </dsp:spTree>
</dsp:drawing>
</file>

<file path=ppt/diagrams/layout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0.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3.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4.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5.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6.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7.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8.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19.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0.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3.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4.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5.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6.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7.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8.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9.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5.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6.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7.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8.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9.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9.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04EBB8-174F-564F-8D15-32ACAAD948AF}" type="datetimeFigureOut">
              <a:rPr lang="en-GB" smtClean="0"/>
              <a:t>15/11/2021</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85D98AC-AC63-7747-87E1-7C2A0537B216}" type="slidenum">
              <a:rPr lang="en-GB" smtClean="0"/>
              <a:t>‹#›</a:t>
            </a:fld>
            <a:endParaRPr lang="en-GB"/>
          </a:p>
        </p:txBody>
      </p:sp>
    </p:spTree>
    <p:extLst>
      <p:ext uri="{BB962C8B-B14F-4D97-AF65-F5344CB8AC3E}">
        <p14:creationId xmlns:p14="http://schemas.microsoft.com/office/powerpoint/2010/main" val="3638002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www-star.st-and.ac.uk/~kw25/teaching/nebulae/lecture15_hiiregions.pdf"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85D98AC-AC63-7747-87E1-7C2A0537B216}" type="slidenum">
              <a:rPr lang="en-GB" smtClean="0"/>
              <a:t>2</a:t>
            </a:fld>
            <a:endParaRPr lang="en-GB"/>
          </a:p>
        </p:txBody>
      </p:sp>
    </p:spTree>
    <p:extLst>
      <p:ext uri="{BB962C8B-B14F-4D97-AF65-F5344CB8AC3E}">
        <p14:creationId xmlns:p14="http://schemas.microsoft.com/office/powerpoint/2010/main" val="36195144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Multiwavelength catalogues for 4 clusters:</a:t>
            </a:r>
          </a:p>
          <a:p>
            <a:r>
              <a:rPr lang="en-GB" dirty="0"/>
              <a:t>	Abel2744</a:t>
            </a:r>
          </a:p>
          <a:p>
            <a:r>
              <a:rPr lang="en-GB" dirty="0"/>
              <a:t>	MACS0416</a:t>
            </a:r>
          </a:p>
          <a:p>
            <a:r>
              <a:rPr lang="en-GB" dirty="0"/>
              <a:t>	MACS0717</a:t>
            </a:r>
          </a:p>
          <a:p>
            <a:r>
              <a:rPr lang="en-GB" dirty="0"/>
              <a:t>	MACS1149</a:t>
            </a:r>
          </a:p>
          <a:p>
            <a:endParaRPr lang="en-GB" dirty="0"/>
          </a:p>
          <a:p>
            <a:r>
              <a:rPr lang="en-GB" dirty="0"/>
              <a:t>Photometry - Merlin et al. 2016 and Di Criscienzo et al. 2017 (+z)</a:t>
            </a:r>
          </a:p>
          <a:p>
            <a:r>
              <a:rPr lang="en-GB" dirty="0"/>
              <a:t>Ground based VLT Ks band is added to Hubble and Spitzer</a:t>
            </a:r>
          </a:p>
          <a:p>
            <a:endParaRPr lang="en-GB" dirty="0"/>
          </a:p>
          <a:p>
            <a:r>
              <a:rPr lang="en-GB" dirty="0"/>
              <a:t>3x optical, 4x NIR, 2x MWIR</a:t>
            </a:r>
          </a:p>
          <a:p>
            <a:endParaRPr lang="en-GB" dirty="0"/>
          </a:p>
        </p:txBody>
      </p:sp>
      <p:sp>
        <p:nvSpPr>
          <p:cNvPr id="4" name="Slide Number Placeholder 3"/>
          <p:cNvSpPr>
            <a:spLocks noGrp="1"/>
          </p:cNvSpPr>
          <p:nvPr>
            <p:ph type="sldNum" sz="quarter" idx="5"/>
          </p:nvPr>
        </p:nvSpPr>
        <p:spPr/>
        <p:txBody>
          <a:bodyPr/>
          <a:lstStyle/>
          <a:p>
            <a:fld id="{A85D98AC-AC63-7747-87E1-7C2A0537B216}" type="slidenum">
              <a:rPr lang="en-GB" smtClean="0"/>
              <a:t>12</a:t>
            </a:fld>
            <a:endParaRPr lang="en-GB"/>
          </a:p>
        </p:txBody>
      </p:sp>
    </p:spTree>
    <p:extLst>
      <p:ext uri="{BB962C8B-B14F-4D97-AF65-F5344CB8AC3E}">
        <p14:creationId xmlns:p14="http://schemas.microsoft.com/office/powerpoint/2010/main" val="25389774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err="1"/>
              <a:t>BayEsian</a:t>
            </a:r>
            <a:r>
              <a:rPr lang="en-GB" dirty="0"/>
              <a:t> Analysis of </a:t>
            </a:r>
            <a:r>
              <a:rPr lang="en-GB" dirty="0" err="1"/>
              <a:t>GaLaxy</a:t>
            </a:r>
            <a:r>
              <a:rPr lang="en-GB" dirty="0"/>
              <a:t> </a:t>
            </a:r>
            <a:r>
              <a:rPr lang="en-GB" dirty="0" err="1"/>
              <a:t>sEds</a:t>
            </a: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Chevallard &amp; Charlot 2016</a:t>
            </a:r>
          </a:p>
          <a:p>
            <a:endParaRPr lang="en-GB" dirty="0"/>
          </a:p>
          <a:p>
            <a:r>
              <a:rPr lang="en-US" dirty="0"/>
              <a:t>Nested Sampling</a:t>
            </a:r>
          </a:p>
          <a:p>
            <a:endParaRPr lang="en-US" dirty="0"/>
          </a:p>
          <a:p>
            <a:r>
              <a:rPr lang="en-US" dirty="0"/>
              <a:t>STAR FORMATION HISTORY</a:t>
            </a:r>
          </a:p>
          <a:p>
            <a:r>
              <a:rPr lang="en-US" dirty="0" err="1"/>
              <a:t>sfh_type</a:t>
            </a:r>
            <a:r>
              <a:rPr lang="en-US" dirty="0"/>
              <a:t>                 	delayed</a:t>
            </a:r>
          </a:p>
          <a:p>
            <a:r>
              <a:rPr lang="en-US" dirty="0"/>
              <a:t>tau                      	fitted  uniform  range:[7.,10.5]</a:t>
            </a:r>
          </a:p>
          <a:p>
            <a:r>
              <a:rPr lang="en-US" dirty="0" err="1"/>
              <a:t>max_stellar_age</a:t>
            </a:r>
            <a:r>
              <a:rPr lang="en-US" dirty="0"/>
              <a:t>          	fitted  gaussian mean:8.  sigma:2.  range:[6.,10.]</a:t>
            </a:r>
          </a:p>
          <a:p>
            <a:r>
              <a:rPr lang="en-US" dirty="0"/>
              <a:t>mass                     	fitted  uniform  range:[5.,12.]</a:t>
            </a:r>
          </a:p>
          <a:p>
            <a:r>
              <a:rPr lang="en-US" dirty="0"/>
              <a:t>redshift                 	fitted  uniform  range:[0.,15.]</a:t>
            </a:r>
          </a:p>
          <a:p>
            <a:r>
              <a:rPr lang="en-US" dirty="0"/>
              <a:t>metallicity              	fitted  uniform  range:[-2.1,0.3]</a:t>
            </a:r>
          </a:p>
          <a:p>
            <a:endParaRPr lang="en-US" dirty="0"/>
          </a:p>
          <a:p>
            <a:r>
              <a:rPr lang="en-US" dirty="0"/>
              <a:t>DUST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tauV_eff</a:t>
            </a:r>
            <a:r>
              <a:rPr lang="en-US" dirty="0"/>
              <a:t>                 	fitted  exponential   range:[0.,2.]</a:t>
            </a:r>
          </a:p>
          <a:p>
            <a:endParaRPr lang="en-US" dirty="0"/>
          </a:p>
          <a:p>
            <a:endParaRPr lang="en-US" dirty="0"/>
          </a:p>
          <a:p>
            <a:endParaRPr lang="en-GB" dirty="0"/>
          </a:p>
        </p:txBody>
      </p:sp>
      <p:sp>
        <p:nvSpPr>
          <p:cNvPr id="4" name="Slide Number Placeholder 3"/>
          <p:cNvSpPr>
            <a:spLocks noGrp="1"/>
          </p:cNvSpPr>
          <p:nvPr>
            <p:ph type="sldNum" sz="quarter" idx="5"/>
          </p:nvPr>
        </p:nvSpPr>
        <p:spPr/>
        <p:txBody>
          <a:bodyPr/>
          <a:lstStyle/>
          <a:p>
            <a:fld id="{A85D98AC-AC63-7747-87E1-7C2A0537B216}" type="slidenum">
              <a:rPr lang="en-GB" smtClean="0"/>
              <a:t>13</a:t>
            </a:fld>
            <a:endParaRPr lang="en-GB"/>
          </a:p>
        </p:txBody>
      </p:sp>
    </p:spTree>
    <p:extLst>
      <p:ext uri="{BB962C8B-B14F-4D97-AF65-F5344CB8AC3E}">
        <p14:creationId xmlns:p14="http://schemas.microsoft.com/office/powerpoint/2010/main" val="7591271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BEAGLE – </a:t>
            </a:r>
            <a:r>
              <a:rPr lang="en-GB" dirty="0" err="1"/>
              <a:t>BayEsian</a:t>
            </a:r>
            <a:r>
              <a:rPr lang="en-GB" dirty="0"/>
              <a:t> Analysis of </a:t>
            </a:r>
            <a:r>
              <a:rPr lang="en-GB" dirty="0" err="1"/>
              <a:t>GaLaxy</a:t>
            </a:r>
            <a:r>
              <a:rPr lang="en-GB" dirty="0"/>
              <a:t> </a:t>
            </a:r>
            <a:r>
              <a:rPr lang="en-GB" dirty="0" err="1"/>
              <a:t>sEds</a:t>
            </a:r>
            <a:r>
              <a:rPr lang="en-US" dirty="0"/>
              <a:t> </a:t>
            </a:r>
            <a:endParaRPr lang="en-GB" dirty="0"/>
          </a:p>
          <a:p>
            <a:endParaRPr lang="en-GB" dirty="0"/>
          </a:p>
          <a:p>
            <a:r>
              <a:rPr lang="en-GB" dirty="0"/>
              <a:t>Simple stellar population</a:t>
            </a:r>
          </a:p>
          <a:p>
            <a:r>
              <a:rPr lang="en-GB" dirty="0"/>
              <a:t>All formed same metallicity at same time, according to an IMF</a:t>
            </a:r>
          </a:p>
          <a:p>
            <a:endParaRPr lang="en-GB" dirty="0"/>
          </a:p>
          <a:p>
            <a:endParaRPr lang="en-GB" dirty="0"/>
          </a:p>
        </p:txBody>
      </p:sp>
      <p:sp>
        <p:nvSpPr>
          <p:cNvPr id="4" name="Slide Number Placeholder 3"/>
          <p:cNvSpPr>
            <a:spLocks noGrp="1"/>
          </p:cNvSpPr>
          <p:nvPr>
            <p:ph type="sldNum" sz="quarter" idx="5"/>
          </p:nvPr>
        </p:nvSpPr>
        <p:spPr/>
        <p:txBody>
          <a:bodyPr/>
          <a:lstStyle/>
          <a:p>
            <a:fld id="{A85D98AC-AC63-7747-87E1-7C2A0537B216}" type="slidenum">
              <a:rPr lang="en-GB" smtClean="0"/>
              <a:t>14</a:t>
            </a:fld>
            <a:endParaRPr lang="en-GB"/>
          </a:p>
        </p:txBody>
      </p:sp>
    </p:spTree>
    <p:extLst>
      <p:ext uri="{BB962C8B-B14F-4D97-AF65-F5344CB8AC3E}">
        <p14:creationId xmlns:p14="http://schemas.microsoft.com/office/powerpoint/2010/main" val="38064754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Delayed exponential allows rising SFHs (opposed to constant, or exponential declining)</a:t>
            </a:r>
          </a:p>
          <a:p>
            <a:endParaRPr lang="en-GB" dirty="0"/>
          </a:p>
          <a:p>
            <a:r>
              <a:rPr lang="en-GB" dirty="0">
                <a:effectLst/>
              </a:rPr>
              <a:t>Nebular emission is characterised by effective (galaxy wide) ionised gas parameters:</a:t>
            </a:r>
          </a:p>
          <a:p>
            <a:r>
              <a:rPr lang="en-GB" dirty="0" err="1"/>
              <a:t>Zism</a:t>
            </a:r>
            <a:r>
              <a:rPr lang="en-GB" dirty="0"/>
              <a:t> = interstellar metallicity</a:t>
            </a:r>
          </a:p>
          <a:p>
            <a:r>
              <a:rPr lang="en-GB" dirty="0"/>
              <a:t>Us = the typical ionisation parameter of a newly ionised HII region, characterises the ratio of ionising photon densities to gas densities at the edge of the </a:t>
            </a:r>
            <a:r>
              <a:rPr lang="en-GB" dirty="0">
                <a:hlinkClick r:id="rId3"/>
              </a:rPr>
              <a:t>stromgren sphere</a:t>
            </a:r>
            <a:r>
              <a:rPr lang="en-GB" dirty="0"/>
              <a:t>.</a:t>
            </a:r>
          </a:p>
          <a:p>
            <a:r>
              <a:rPr lang="en-GB" dirty="0" err="1"/>
              <a:t>xi_d</a:t>
            </a:r>
            <a:r>
              <a:rPr lang="en-GB" dirty="0"/>
              <a:t> = dust to metal mass ratio, the ratio of metal in dust to the metal overall, so 0.5 means half of the metals are in dust grains. NOTE dust is basically 100% metal by mass.</a:t>
            </a:r>
          </a:p>
          <a:p>
            <a:endParaRPr lang="en-GB" dirty="0"/>
          </a:p>
        </p:txBody>
      </p:sp>
      <p:sp>
        <p:nvSpPr>
          <p:cNvPr id="4" name="Slide Number Placeholder 3"/>
          <p:cNvSpPr>
            <a:spLocks noGrp="1"/>
          </p:cNvSpPr>
          <p:nvPr>
            <p:ph type="sldNum" sz="quarter" idx="5"/>
          </p:nvPr>
        </p:nvSpPr>
        <p:spPr/>
        <p:txBody>
          <a:bodyPr/>
          <a:lstStyle/>
          <a:p>
            <a:fld id="{A85D98AC-AC63-7747-87E1-7C2A0537B216}" type="slidenum">
              <a:rPr lang="en-GB" smtClean="0"/>
              <a:t>15</a:t>
            </a:fld>
            <a:endParaRPr lang="en-GB"/>
          </a:p>
        </p:txBody>
      </p:sp>
    </p:spTree>
    <p:extLst>
      <p:ext uri="{BB962C8B-B14F-4D97-AF65-F5344CB8AC3E}">
        <p14:creationId xmlns:p14="http://schemas.microsoft.com/office/powerpoint/2010/main" val="7270090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85D98AC-AC63-7747-87E1-7C2A0537B216}" type="slidenum">
              <a:rPr lang="en-GB" smtClean="0"/>
              <a:t>16</a:t>
            </a:fld>
            <a:endParaRPr lang="en-GB"/>
          </a:p>
        </p:txBody>
      </p:sp>
    </p:spTree>
    <p:extLst>
      <p:ext uri="{BB962C8B-B14F-4D97-AF65-F5344CB8AC3E}">
        <p14:creationId xmlns:p14="http://schemas.microsoft.com/office/powerpoint/2010/main" val="5858885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85D98AC-AC63-7747-87E1-7C2A0537B216}" type="slidenum">
              <a:rPr lang="en-GB" smtClean="0"/>
              <a:t>17</a:t>
            </a:fld>
            <a:endParaRPr lang="en-GB"/>
          </a:p>
        </p:txBody>
      </p:sp>
    </p:spTree>
    <p:extLst>
      <p:ext uri="{BB962C8B-B14F-4D97-AF65-F5344CB8AC3E}">
        <p14:creationId xmlns:p14="http://schemas.microsoft.com/office/powerpoint/2010/main" val="2040005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95 % calculated from Jaguar catalogue. </a:t>
            </a:r>
          </a:p>
        </p:txBody>
      </p:sp>
      <p:sp>
        <p:nvSpPr>
          <p:cNvPr id="4" name="Slide Number Placeholder 3"/>
          <p:cNvSpPr>
            <a:spLocks noGrp="1"/>
          </p:cNvSpPr>
          <p:nvPr>
            <p:ph type="sldNum" sz="quarter" idx="5"/>
          </p:nvPr>
        </p:nvSpPr>
        <p:spPr/>
        <p:txBody>
          <a:bodyPr/>
          <a:lstStyle/>
          <a:p>
            <a:fld id="{A85D98AC-AC63-7747-87E1-7C2A0537B216}" type="slidenum">
              <a:rPr lang="en-GB" smtClean="0"/>
              <a:t>19</a:t>
            </a:fld>
            <a:endParaRPr lang="en-GB"/>
          </a:p>
        </p:txBody>
      </p:sp>
    </p:spTree>
    <p:extLst>
      <p:ext uri="{BB962C8B-B14F-4D97-AF65-F5344CB8AC3E}">
        <p14:creationId xmlns:p14="http://schemas.microsoft.com/office/powerpoint/2010/main" val="42837537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have our final subset. </a:t>
            </a:r>
          </a:p>
          <a:p>
            <a:r>
              <a:rPr lang="en-GB" dirty="0"/>
              <a:t>Each point represents median from a 3D posterior</a:t>
            </a:r>
          </a:p>
        </p:txBody>
      </p:sp>
      <p:sp>
        <p:nvSpPr>
          <p:cNvPr id="4" name="Slide Number Placeholder 3"/>
          <p:cNvSpPr>
            <a:spLocks noGrp="1"/>
          </p:cNvSpPr>
          <p:nvPr>
            <p:ph type="sldNum" sz="quarter" idx="5"/>
          </p:nvPr>
        </p:nvSpPr>
        <p:spPr/>
        <p:txBody>
          <a:bodyPr/>
          <a:lstStyle/>
          <a:p>
            <a:fld id="{A85D98AC-AC63-7747-87E1-7C2A0537B216}" type="slidenum">
              <a:rPr lang="en-GB" smtClean="0"/>
              <a:t>20</a:t>
            </a:fld>
            <a:endParaRPr lang="en-GB"/>
          </a:p>
        </p:txBody>
      </p:sp>
    </p:spTree>
    <p:extLst>
      <p:ext uri="{BB962C8B-B14F-4D97-AF65-F5344CB8AC3E}">
        <p14:creationId xmlns:p14="http://schemas.microsoft.com/office/powerpoint/2010/main" val="21757930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85D98AC-AC63-7747-87E1-7C2A0537B216}" type="slidenum">
              <a:rPr lang="en-GB" smtClean="0"/>
              <a:t>21</a:t>
            </a:fld>
            <a:endParaRPr lang="en-GB"/>
          </a:p>
        </p:txBody>
      </p:sp>
    </p:spTree>
    <p:extLst>
      <p:ext uri="{BB962C8B-B14F-4D97-AF65-F5344CB8AC3E}">
        <p14:creationId xmlns:p14="http://schemas.microsoft.com/office/powerpoint/2010/main" val="14544877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Uncertainties propagated onto MS, things like sigma clipping don’t allow this. </a:t>
            </a:r>
          </a:p>
          <a:p>
            <a:r>
              <a:rPr lang="en-GB" dirty="0"/>
              <a:t>Quantifies possibility of on OR off MS</a:t>
            </a:r>
          </a:p>
          <a:p>
            <a:endParaRPr lang="en-GB" dirty="0"/>
          </a:p>
        </p:txBody>
      </p:sp>
      <p:sp>
        <p:nvSpPr>
          <p:cNvPr id="4" name="Slide Number Placeholder 3"/>
          <p:cNvSpPr>
            <a:spLocks noGrp="1"/>
          </p:cNvSpPr>
          <p:nvPr>
            <p:ph type="sldNum" sz="quarter" idx="5"/>
          </p:nvPr>
        </p:nvSpPr>
        <p:spPr/>
        <p:txBody>
          <a:bodyPr/>
          <a:lstStyle/>
          <a:p>
            <a:fld id="{A85D98AC-AC63-7747-87E1-7C2A0537B216}" type="slidenum">
              <a:rPr lang="en-GB" smtClean="0"/>
              <a:t>22</a:t>
            </a:fld>
            <a:endParaRPr lang="en-GB"/>
          </a:p>
        </p:txBody>
      </p:sp>
    </p:spTree>
    <p:extLst>
      <p:ext uri="{BB962C8B-B14F-4D97-AF65-F5344CB8AC3E}">
        <p14:creationId xmlns:p14="http://schemas.microsoft.com/office/powerpoint/2010/main" val="23924286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MS is SFR vs stellar mass</a:t>
            </a:r>
          </a:p>
          <a:p>
            <a:endParaRPr lang="en-GB" dirty="0"/>
          </a:p>
          <a:p>
            <a:r>
              <a:rPr lang="en-GB" dirty="0"/>
              <a:t>How are M and SFR measured?</a:t>
            </a:r>
          </a:p>
          <a:p>
            <a:endParaRPr lang="en-GB" dirty="0"/>
          </a:p>
          <a:p>
            <a:r>
              <a:rPr lang="en-GB" dirty="0"/>
              <a:t>What about covarying errors on M and SFR?</a:t>
            </a:r>
          </a:p>
          <a:p>
            <a:endParaRPr lang="en-GB" dirty="0"/>
          </a:p>
          <a:p>
            <a:r>
              <a:rPr lang="en-GB" dirty="0"/>
              <a:t>Which objects are definitely on the MS?</a:t>
            </a:r>
          </a:p>
        </p:txBody>
      </p:sp>
      <p:sp>
        <p:nvSpPr>
          <p:cNvPr id="4" name="Slide Number Placeholder 3"/>
          <p:cNvSpPr>
            <a:spLocks noGrp="1"/>
          </p:cNvSpPr>
          <p:nvPr>
            <p:ph type="sldNum" sz="quarter" idx="5"/>
          </p:nvPr>
        </p:nvSpPr>
        <p:spPr/>
        <p:txBody>
          <a:bodyPr/>
          <a:lstStyle/>
          <a:p>
            <a:fld id="{A85D98AC-AC63-7747-87E1-7C2A0537B216}" type="slidenum">
              <a:rPr lang="en-GB" smtClean="0"/>
              <a:t>3</a:t>
            </a:fld>
            <a:endParaRPr lang="en-GB"/>
          </a:p>
        </p:txBody>
      </p:sp>
    </p:spTree>
    <p:extLst>
      <p:ext uri="{BB962C8B-B14F-4D97-AF65-F5344CB8AC3E}">
        <p14:creationId xmlns:p14="http://schemas.microsoft.com/office/powerpoint/2010/main" val="12459770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A85D98AC-AC63-7747-87E1-7C2A0537B216}" type="slidenum">
              <a:rPr lang="en-GB" smtClean="0"/>
              <a:t>23</a:t>
            </a:fld>
            <a:endParaRPr lang="en-GB"/>
          </a:p>
        </p:txBody>
      </p:sp>
    </p:spTree>
    <p:extLst>
      <p:ext uri="{BB962C8B-B14F-4D97-AF65-F5344CB8AC3E}">
        <p14:creationId xmlns:p14="http://schemas.microsoft.com/office/powerpoint/2010/main" val="30498766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Emma has updated the Kelly Gibbs sampler: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Kelly model assumes measured data x, y with errors</a:t>
            </a:r>
          </a:p>
          <a:p>
            <a:endParaRPr lang="en-US" dirty="0"/>
          </a:p>
          <a:p>
            <a:r>
              <a:rPr lang="en-US" dirty="0"/>
              <a:t>We have joint posterior of mass and SFR GIVEN fluxes and errors</a:t>
            </a:r>
          </a:p>
          <a:p>
            <a:r>
              <a:rPr lang="en-US" dirty="0"/>
              <a:t>Emma then uses GMM to simplify the calculations</a:t>
            </a:r>
          </a:p>
          <a:p>
            <a:endParaRPr lang="en-US" dirty="0"/>
          </a:p>
        </p:txBody>
      </p:sp>
      <p:sp>
        <p:nvSpPr>
          <p:cNvPr id="4" name="Slide Number Placeholder 3"/>
          <p:cNvSpPr>
            <a:spLocks noGrp="1"/>
          </p:cNvSpPr>
          <p:nvPr>
            <p:ph type="sldNum" sz="quarter" idx="5"/>
          </p:nvPr>
        </p:nvSpPr>
        <p:spPr/>
        <p:txBody>
          <a:bodyPr/>
          <a:lstStyle/>
          <a:p>
            <a:fld id="{BEFB06F7-75DA-F743-B6BB-4CC9C22B30C2}" type="slidenum">
              <a:rPr lang="en-US" smtClean="0"/>
              <a:t>27</a:t>
            </a:fld>
            <a:endParaRPr lang="en-US"/>
          </a:p>
        </p:txBody>
      </p:sp>
    </p:spTree>
    <p:extLst>
      <p:ext uri="{BB962C8B-B14F-4D97-AF65-F5344CB8AC3E}">
        <p14:creationId xmlns:p14="http://schemas.microsoft.com/office/powerpoint/2010/main" val="10753518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Done similar to other people, but with BEAGLE we can go deeper and change priors etc.</a:t>
            </a:r>
          </a:p>
          <a:p>
            <a:endParaRPr lang="en-GB" dirty="0"/>
          </a:p>
          <a:p>
            <a:r>
              <a:rPr lang="en-GB" dirty="0"/>
              <a:t>This gives scary result as shown. </a:t>
            </a:r>
          </a:p>
          <a:p>
            <a:endParaRPr lang="en-GB" dirty="0"/>
          </a:p>
          <a:p>
            <a:r>
              <a:rPr lang="en-GB" dirty="0"/>
              <a:t>We agree with everyone else because we’ve done what they did, BUT this shows it isn’t necessarily correct and our previous results can’t be fully trusted</a:t>
            </a:r>
          </a:p>
          <a:p>
            <a:endParaRPr lang="en-GB" dirty="0"/>
          </a:p>
          <a:p>
            <a:endParaRPr lang="en-GB" dirty="0"/>
          </a:p>
        </p:txBody>
      </p:sp>
      <p:sp>
        <p:nvSpPr>
          <p:cNvPr id="4" name="Slide Number Placeholder 3"/>
          <p:cNvSpPr>
            <a:spLocks noGrp="1"/>
          </p:cNvSpPr>
          <p:nvPr>
            <p:ph type="sldNum" sz="quarter" idx="5"/>
          </p:nvPr>
        </p:nvSpPr>
        <p:spPr/>
        <p:txBody>
          <a:bodyPr/>
          <a:lstStyle/>
          <a:p>
            <a:fld id="{A85D98AC-AC63-7747-87E1-7C2A0537B216}" type="slidenum">
              <a:rPr lang="en-GB" smtClean="0"/>
              <a:t>28</a:t>
            </a:fld>
            <a:endParaRPr lang="en-GB"/>
          </a:p>
        </p:txBody>
      </p:sp>
    </p:spTree>
    <p:extLst>
      <p:ext uri="{BB962C8B-B14F-4D97-AF65-F5344CB8AC3E}">
        <p14:creationId xmlns:p14="http://schemas.microsoft.com/office/powerpoint/2010/main" val="203640409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Postage stamps to show unlikely crazy starbursts</a:t>
            </a:r>
          </a:p>
          <a:p>
            <a:endParaRPr lang="en-GB" dirty="0"/>
          </a:p>
        </p:txBody>
      </p:sp>
      <p:sp>
        <p:nvSpPr>
          <p:cNvPr id="4" name="Slide Number Placeholder 3"/>
          <p:cNvSpPr>
            <a:spLocks noGrp="1"/>
          </p:cNvSpPr>
          <p:nvPr>
            <p:ph type="sldNum" sz="quarter" idx="5"/>
          </p:nvPr>
        </p:nvSpPr>
        <p:spPr/>
        <p:txBody>
          <a:bodyPr/>
          <a:lstStyle/>
          <a:p>
            <a:fld id="{A85D98AC-AC63-7747-87E1-7C2A0537B216}" type="slidenum">
              <a:rPr lang="en-GB" smtClean="0"/>
              <a:t>29</a:t>
            </a:fld>
            <a:endParaRPr lang="en-GB"/>
          </a:p>
        </p:txBody>
      </p:sp>
    </p:spTree>
    <p:extLst>
      <p:ext uri="{BB962C8B-B14F-4D97-AF65-F5344CB8AC3E}">
        <p14:creationId xmlns:p14="http://schemas.microsoft.com/office/powerpoint/2010/main" val="11203576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Speagle 2014 review 25 studies</a:t>
            </a:r>
          </a:p>
          <a:p>
            <a:endParaRPr lang="en-GB" dirty="0"/>
          </a:p>
          <a:p>
            <a:r>
              <a:rPr lang="en-GB" dirty="0"/>
              <a:t>Normalisation increasing with redshift</a:t>
            </a:r>
          </a:p>
          <a:p>
            <a:r>
              <a:rPr lang="en-GB" dirty="0"/>
              <a:t>Slope maybe increasing with redshift</a:t>
            </a:r>
          </a:p>
          <a:p>
            <a:r>
              <a:rPr lang="en-GB" dirty="0"/>
              <a:t>~constant scatter 0.3 </a:t>
            </a:r>
            <a:r>
              <a:rPr lang="en-GB" dirty="0" err="1"/>
              <a:t>dex</a:t>
            </a:r>
            <a:r>
              <a:rPr lang="en-GB" dirty="0"/>
              <a:t> measured, ~0.2 </a:t>
            </a:r>
            <a:r>
              <a:rPr lang="en-GB" dirty="0" err="1"/>
              <a:t>dex</a:t>
            </a:r>
            <a:r>
              <a:rPr lang="en-GB" dirty="0"/>
              <a:t> intrinsic</a:t>
            </a:r>
          </a:p>
        </p:txBody>
      </p:sp>
      <p:sp>
        <p:nvSpPr>
          <p:cNvPr id="4" name="Slide Number Placeholder 3"/>
          <p:cNvSpPr>
            <a:spLocks noGrp="1"/>
          </p:cNvSpPr>
          <p:nvPr>
            <p:ph type="sldNum" sz="quarter" idx="5"/>
          </p:nvPr>
        </p:nvSpPr>
        <p:spPr/>
        <p:txBody>
          <a:bodyPr/>
          <a:lstStyle/>
          <a:p>
            <a:fld id="{A85D98AC-AC63-7747-87E1-7C2A0537B216}" type="slidenum">
              <a:rPr lang="en-GB" smtClean="0"/>
              <a:t>4</a:t>
            </a:fld>
            <a:endParaRPr lang="en-GB"/>
          </a:p>
        </p:txBody>
      </p:sp>
    </p:spTree>
    <p:extLst>
      <p:ext uri="{BB962C8B-B14F-4D97-AF65-F5344CB8AC3E}">
        <p14:creationId xmlns:p14="http://schemas.microsoft.com/office/powerpoint/2010/main" val="37154338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Tomczak 2016</a:t>
            </a:r>
          </a:p>
          <a:p>
            <a:endParaRPr lang="en-GB" dirty="0"/>
          </a:p>
          <a:p>
            <a:r>
              <a:rPr lang="en-GB" dirty="0"/>
              <a:t>Photo z and M from SED</a:t>
            </a:r>
          </a:p>
          <a:p>
            <a:r>
              <a:rPr lang="en-GB" dirty="0"/>
              <a:t>SFR from UV + IR</a:t>
            </a:r>
          </a:p>
          <a:p>
            <a:endParaRPr lang="en-GB" dirty="0"/>
          </a:p>
          <a:p>
            <a:r>
              <a:rPr lang="en-GB" dirty="0"/>
              <a:t>Turnover at high mass</a:t>
            </a:r>
          </a:p>
          <a:p>
            <a:r>
              <a:rPr lang="en-GB" dirty="0"/>
              <a:t>Real? Or due to SF selection at higher mass?</a:t>
            </a:r>
          </a:p>
          <a:p>
            <a:endParaRPr lang="en-GB" dirty="0"/>
          </a:p>
          <a:p>
            <a:endParaRPr lang="en-GB" dirty="0"/>
          </a:p>
        </p:txBody>
      </p:sp>
      <p:sp>
        <p:nvSpPr>
          <p:cNvPr id="4" name="Slide Number Placeholder 3"/>
          <p:cNvSpPr>
            <a:spLocks noGrp="1"/>
          </p:cNvSpPr>
          <p:nvPr>
            <p:ph type="sldNum" sz="quarter" idx="5"/>
          </p:nvPr>
        </p:nvSpPr>
        <p:spPr/>
        <p:txBody>
          <a:bodyPr/>
          <a:lstStyle/>
          <a:p>
            <a:fld id="{A85D98AC-AC63-7747-87E1-7C2A0537B216}" type="slidenum">
              <a:rPr lang="en-GB" smtClean="0"/>
              <a:t>5</a:t>
            </a:fld>
            <a:endParaRPr lang="en-GB"/>
          </a:p>
        </p:txBody>
      </p:sp>
    </p:spTree>
    <p:extLst>
      <p:ext uri="{BB962C8B-B14F-4D97-AF65-F5344CB8AC3E}">
        <p14:creationId xmlns:p14="http://schemas.microsoft.com/office/powerpoint/2010/main" val="9211042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Leslie 2020</a:t>
            </a:r>
          </a:p>
          <a:p>
            <a:endParaRPr lang="en-GB" dirty="0"/>
          </a:p>
          <a:p>
            <a:r>
              <a:rPr lang="en-GB" dirty="0"/>
              <a:t>Out to higher redshift</a:t>
            </a:r>
          </a:p>
        </p:txBody>
      </p:sp>
      <p:sp>
        <p:nvSpPr>
          <p:cNvPr id="4" name="Slide Number Placeholder 3"/>
          <p:cNvSpPr>
            <a:spLocks noGrp="1"/>
          </p:cNvSpPr>
          <p:nvPr>
            <p:ph type="sldNum" sz="quarter" idx="5"/>
          </p:nvPr>
        </p:nvSpPr>
        <p:spPr/>
        <p:txBody>
          <a:bodyPr/>
          <a:lstStyle/>
          <a:p>
            <a:fld id="{A85D98AC-AC63-7747-87E1-7C2A0537B216}" type="slidenum">
              <a:rPr lang="en-GB" smtClean="0"/>
              <a:t>6</a:t>
            </a:fld>
            <a:endParaRPr lang="en-GB"/>
          </a:p>
        </p:txBody>
      </p:sp>
    </p:spTree>
    <p:extLst>
      <p:ext uri="{BB962C8B-B14F-4D97-AF65-F5344CB8AC3E}">
        <p14:creationId xmlns:p14="http://schemas.microsoft.com/office/powerpoint/2010/main" val="17360843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Santini 2017</a:t>
            </a:r>
          </a:p>
          <a:p>
            <a:endParaRPr lang="en-GB" dirty="0"/>
          </a:p>
          <a:p>
            <a:r>
              <a:rPr lang="en-GB" dirty="0"/>
              <a:t>Pushing to lower masses and higher redshift</a:t>
            </a:r>
          </a:p>
        </p:txBody>
      </p:sp>
      <p:sp>
        <p:nvSpPr>
          <p:cNvPr id="4" name="Slide Number Placeholder 3"/>
          <p:cNvSpPr>
            <a:spLocks noGrp="1"/>
          </p:cNvSpPr>
          <p:nvPr>
            <p:ph type="sldNum" sz="quarter" idx="5"/>
          </p:nvPr>
        </p:nvSpPr>
        <p:spPr/>
        <p:txBody>
          <a:bodyPr/>
          <a:lstStyle/>
          <a:p>
            <a:fld id="{A85D98AC-AC63-7747-87E1-7C2A0537B216}" type="slidenum">
              <a:rPr lang="en-GB" smtClean="0"/>
              <a:t>7</a:t>
            </a:fld>
            <a:endParaRPr lang="en-GB"/>
          </a:p>
        </p:txBody>
      </p:sp>
    </p:spTree>
    <p:extLst>
      <p:ext uri="{BB962C8B-B14F-4D97-AF65-F5344CB8AC3E}">
        <p14:creationId xmlns:p14="http://schemas.microsoft.com/office/powerpoint/2010/main" val="32245433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Lotz et al. 2017</a:t>
            </a:r>
          </a:p>
          <a:p>
            <a:r>
              <a:rPr lang="en-US" dirty="0"/>
              <a:t>6 clusters imaged with Hubble and Spitzer, alongside 6 parallel fields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840 HST orbits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Parallel fields AB mag 29 - 5 sigma point source depths</a:t>
            </a:r>
          </a:p>
          <a:p>
            <a:endParaRPr lang="en-US" dirty="0"/>
          </a:p>
          <a:p>
            <a:r>
              <a:rPr lang="en-US" dirty="0"/>
              <a:t>Hubble exposure times set so that intrinsic depths are 10x fainter than HUDF in highest magnification regions</a:t>
            </a:r>
          </a:p>
          <a:p>
            <a:r>
              <a:rPr lang="en-US" dirty="0"/>
              <a:t>Magnification can vary between 10 and 100x</a:t>
            </a:r>
          </a:p>
          <a:p>
            <a:r>
              <a:rPr lang="en-US" dirty="0"/>
              <a:t>Intrinsic depths of between 30 and 33 mag</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1000hr spitzer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AB mag 26 – 5 sigma point source depth</a:t>
            </a:r>
          </a:p>
        </p:txBody>
      </p:sp>
      <p:sp>
        <p:nvSpPr>
          <p:cNvPr id="4" name="Slide Number Placeholder 3"/>
          <p:cNvSpPr>
            <a:spLocks noGrp="1"/>
          </p:cNvSpPr>
          <p:nvPr>
            <p:ph type="sldNum" sz="quarter" idx="5"/>
          </p:nvPr>
        </p:nvSpPr>
        <p:spPr/>
        <p:txBody>
          <a:bodyPr/>
          <a:lstStyle/>
          <a:p>
            <a:fld id="{BEFB06F7-75DA-F743-B6BB-4CC9C22B30C2}" type="slidenum">
              <a:rPr lang="en-US" smtClean="0"/>
              <a:t>9</a:t>
            </a:fld>
            <a:endParaRPr lang="en-US"/>
          </a:p>
        </p:txBody>
      </p:sp>
    </p:spTree>
    <p:extLst>
      <p:ext uri="{BB962C8B-B14F-4D97-AF65-F5344CB8AC3E}">
        <p14:creationId xmlns:p14="http://schemas.microsoft.com/office/powerpoint/2010/main" val="29209405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Allows LOW masses</a:t>
            </a:r>
          </a:p>
        </p:txBody>
      </p:sp>
      <p:sp>
        <p:nvSpPr>
          <p:cNvPr id="4" name="Slide Number Placeholder 3"/>
          <p:cNvSpPr>
            <a:spLocks noGrp="1"/>
          </p:cNvSpPr>
          <p:nvPr>
            <p:ph type="sldNum" sz="quarter" idx="5"/>
          </p:nvPr>
        </p:nvSpPr>
        <p:spPr/>
        <p:txBody>
          <a:bodyPr/>
          <a:lstStyle/>
          <a:p>
            <a:fld id="{A85D98AC-AC63-7747-87E1-7C2A0537B216}" type="slidenum">
              <a:rPr lang="en-GB" smtClean="0"/>
              <a:t>10</a:t>
            </a:fld>
            <a:endParaRPr lang="en-GB"/>
          </a:p>
        </p:txBody>
      </p:sp>
    </p:spTree>
    <p:extLst>
      <p:ext uri="{BB962C8B-B14F-4D97-AF65-F5344CB8AC3E}">
        <p14:creationId xmlns:p14="http://schemas.microsoft.com/office/powerpoint/2010/main" val="32747728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Magnification models from 5 different teams.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Flux AND area increase by factor mu</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GREEN is HST image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BLUE is mass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RED is magnification up to 100x</a:t>
            </a:r>
          </a:p>
        </p:txBody>
      </p:sp>
      <p:sp>
        <p:nvSpPr>
          <p:cNvPr id="4" name="Slide Number Placeholder 3"/>
          <p:cNvSpPr>
            <a:spLocks noGrp="1"/>
          </p:cNvSpPr>
          <p:nvPr>
            <p:ph type="sldNum" sz="quarter" idx="5"/>
          </p:nvPr>
        </p:nvSpPr>
        <p:spPr/>
        <p:txBody>
          <a:bodyPr/>
          <a:lstStyle/>
          <a:p>
            <a:fld id="{BEFB06F7-75DA-F743-B6BB-4CC9C22B30C2}" type="slidenum">
              <a:rPr lang="en-US" smtClean="0"/>
              <a:t>11</a:t>
            </a:fld>
            <a:endParaRPr lang="en-US"/>
          </a:p>
        </p:txBody>
      </p:sp>
    </p:spTree>
    <p:extLst>
      <p:ext uri="{BB962C8B-B14F-4D97-AF65-F5344CB8AC3E}">
        <p14:creationId xmlns:p14="http://schemas.microsoft.com/office/powerpoint/2010/main" val="26288000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145258-584E-4E41-A603-DF90C269E2E4}"/>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p>
        </p:txBody>
      </p:sp>
      <p:sp>
        <p:nvSpPr>
          <p:cNvPr id="3" name="Subtitle 2">
            <a:extLst>
              <a:ext uri="{FF2B5EF4-FFF2-40B4-BE49-F238E27FC236}">
                <a16:creationId xmlns:a16="http://schemas.microsoft.com/office/drawing/2014/main" id="{D5228F72-2F72-F247-97A4-594D379793A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p>
        </p:txBody>
      </p:sp>
      <p:sp>
        <p:nvSpPr>
          <p:cNvPr id="4" name="Date Placeholder 3">
            <a:extLst>
              <a:ext uri="{FF2B5EF4-FFF2-40B4-BE49-F238E27FC236}">
                <a16:creationId xmlns:a16="http://schemas.microsoft.com/office/drawing/2014/main" id="{90508A22-BCD5-0947-9EEC-FBD2A184D607}"/>
              </a:ext>
            </a:extLst>
          </p:cNvPr>
          <p:cNvSpPr>
            <a:spLocks noGrp="1"/>
          </p:cNvSpPr>
          <p:nvPr>
            <p:ph type="dt" sz="half" idx="10"/>
          </p:nvPr>
        </p:nvSpPr>
        <p:spPr/>
        <p:txBody>
          <a:bodyPr/>
          <a:lstStyle/>
          <a:p>
            <a:fld id="{4B90E4CB-CBED-F74F-8142-B3827735363D}" type="datetimeFigureOut">
              <a:rPr lang="en-GB" smtClean="0"/>
              <a:t>14/11/2021</a:t>
            </a:fld>
            <a:endParaRPr lang="en-GB"/>
          </a:p>
        </p:txBody>
      </p:sp>
      <p:sp>
        <p:nvSpPr>
          <p:cNvPr id="5" name="Footer Placeholder 4">
            <a:extLst>
              <a:ext uri="{FF2B5EF4-FFF2-40B4-BE49-F238E27FC236}">
                <a16:creationId xmlns:a16="http://schemas.microsoft.com/office/drawing/2014/main" id="{E2C4F23B-D132-6348-83B1-1885E6A323D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BADAD84-201F-FA4D-96D0-5C766B25240F}"/>
              </a:ext>
            </a:extLst>
          </p:cNvPr>
          <p:cNvSpPr>
            <a:spLocks noGrp="1"/>
          </p:cNvSpPr>
          <p:nvPr>
            <p:ph type="sldNum" sz="quarter" idx="12"/>
          </p:nvPr>
        </p:nvSpPr>
        <p:spPr/>
        <p:txBody>
          <a:bodyPr/>
          <a:lstStyle/>
          <a:p>
            <a:fld id="{16979F88-1CA1-D446-A108-3B3DDF4B8409}" type="slidenum">
              <a:rPr lang="en-GB" smtClean="0"/>
              <a:t>‹#›</a:t>
            </a:fld>
            <a:endParaRPr lang="en-GB"/>
          </a:p>
        </p:txBody>
      </p:sp>
    </p:spTree>
    <p:extLst>
      <p:ext uri="{BB962C8B-B14F-4D97-AF65-F5344CB8AC3E}">
        <p14:creationId xmlns:p14="http://schemas.microsoft.com/office/powerpoint/2010/main" val="33230209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8EC00D-2A9F-0B4B-B5FB-4554A55CC126}"/>
              </a:ext>
            </a:extLst>
          </p:cNvPr>
          <p:cNvSpPr>
            <a:spLocks noGrp="1"/>
          </p:cNvSpPr>
          <p:nvPr>
            <p:ph type="title"/>
          </p:nvPr>
        </p:nvSpPr>
        <p:spPr/>
        <p:txBody>
          <a:bodyPr/>
          <a:lstStyle/>
          <a:p>
            <a:r>
              <a:rPr lang="en-GB"/>
              <a:t>Click to edit Master title style</a:t>
            </a:r>
          </a:p>
        </p:txBody>
      </p:sp>
      <p:sp>
        <p:nvSpPr>
          <p:cNvPr id="3" name="Vertical Text Placeholder 2">
            <a:extLst>
              <a:ext uri="{FF2B5EF4-FFF2-40B4-BE49-F238E27FC236}">
                <a16:creationId xmlns:a16="http://schemas.microsoft.com/office/drawing/2014/main" id="{5158CBF2-D36B-2A41-A3D3-C02176B84B25}"/>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44E2D768-EC1B-8A45-9E01-F20F08D8391B}"/>
              </a:ext>
            </a:extLst>
          </p:cNvPr>
          <p:cNvSpPr>
            <a:spLocks noGrp="1"/>
          </p:cNvSpPr>
          <p:nvPr>
            <p:ph type="dt" sz="half" idx="10"/>
          </p:nvPr>
        </p:nvSpPr>
        <p:spPr/>
        <p:txBody>
          <a:bodyPr/>
          <a:lstStyle/>
          <a:p>
            <a:fld id="{4B90E4CB-CBED-F74F-8142-B3827735363D}" type="datetimeFigureOut">
              <a:rPr lang="en-GB" smtClean="0"/>
              <a:t>14/11/2021</a:t>
            </a:fld>
            <a:endParaRPr lang="en-GB"/>
          </a:p>
        </p:txBody>
      </p:sp>
      <p:sp>
        <p:nvSpPr>
          <p:cNvPr id="5" name="Footer Placeholder 4">
            <a:extLst>
              <a:ext uri="{FF2B5EF4-FFF2-40B4-BE49-F238E27FC236}">
                <a16:creationId xmlns:a16="http://schemas.microsoft.com/office/drawing/2014/main" id="{D4893242-DE07-2C4C-94ED-DE988C81039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23E3903-EA2C-D949-B779-9E40369D35F7}"/>
              </a:ext>
            </a:extLst>
          </p:cNvPr>
          <p:cNvSpPr>
            <a:spLocks noGrp="1"/>
          </p:cNvSpPr>
          <p:nvPr>
            <p:ph type="sldNum" sz="quarter" idx="12"/>
          </p:nvPr>
        </p:nvSpPr>
        <p:spPr/>
        <p:txBody>
          <a:bodyPr/>
          <a:lstStyle/>
          <a:p>
            <a:fld id="{16979F88-1CA1-D446-A108-3B3DDF4B8409}" type="slidenum">
              <a:rPr lang="en-GB" smtClean="0"/>
              <a:t>‹#›</a:t>
            </a:fld>
            <a:endParaRPr lang="en-GB"/>
          </a:p>
        </p:txBody>
      </p:sp>
    </p:spTree>
    <p:extLst>
      <p:ext uri="{BB962C8B-B14F-4D97-AF65-F5344CB8AC3E}">
        <p14:creationId xmlns:p14="http://schemas.microsoft.com/office/powerpoint/2010/main" val="20395826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3F1FF51-23C5-4E43-9F8D-B1693ACE11DC}"/>
              </a:ext>
            </a:extLst>
          </p:cNvPr>
          <p:cNvSpPr>
            <a:spLocks noGrp="1"/>
          </p:cNvSpPr>
          <p:nvPr>
            <p:ph type="title" orient="vert"/>
          </p:nvPr>
        </p:nvSpPr>
        <p:spPr>
          <a:xfrm>
            <a:off x="8724900" y="365125"/>
            <a:ext cx="2628900" cy="5811838"/>
          </a:xfrm>
        </p:spPr>
        <p:txBody>
          <a:bodyPr vert="eaVert"/>
          <a:lstStyle/>
          <a:p>
            <a:r>
              <a:rPr lang="en-GB"/>
              <a:t>Click to edit Master title style</a:t>
            </a:r>
          </a:p>
        </p:txBody>
      </p:sp>
      <p:sp>
        <p:nvSpPr>
          <p:cNvPr id="3" name="Vertical Text Placeholder 2">
            <a:extLst>
              <a:ext uri="{FF2B5EF4-FFF2-40B4-BE49-F238E27FC236}">
                <a16:creationId xmlns:a16="http://schemas.microsoft.com/office/drawing/2014/main" id="{1C229955-C15D-2A4C-8523-2C592482C7A1}"/>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D20213D6-88BF-BB43-A3C7-2ECDAEAECBC1}"/>
              </a:ext>
            </a:extLst>
          </p:cNvPr>
          <p:cNvSpPr>
            <a:spLocks noGrp="1"/>
          </p:cNvSpPr>
          <p:nvPr>
            <p:ph type="dt" sz="half" idx="10"/>
          </p:nvPr>
        </p:nvSpPr>
        <p:spPr/>
        <p:txBody>
          <a:bodyPr/>
          <a:lstStyle/>
          <a:p>
            <a:fld id="{4B90E4CB-CBED-F74F-8142-B3827735363D}" type="datetimeFigureOut">
              <a:rPr lang="en-GB" smtClean="0"/>
              <a:t>14/11/2021</a:t>
            </a:fld>
            <a:endParaRPr lang="en-GB"/>
          </a:p>
        </p:txBody>
      </p:sp>
      <p:sp>
        <p:nvSpPr>
          <p:cNvPr id="5" name="Footer Placeholder 4">
            <a:extLst>
              <a:ext uri="{FF2B5EF4-FFF2-40B4-BE49-F238E27FC236}">
                <a16:creationId xmlns:a16="http://schemas.microsoft.com/office/drawing/2014/main" id="{089D49EB-ADA9-B742-991B-C81AC8976C8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CDB2A648-26F0-7641-B983-303DD4D1245E}"/>
              </a:ext>
            </a:extLst>
          </p:cNvPr>
          <p:cNvSpPr>
            <a:spLocks noGrp="1"/>
          </p:cNvSpPr>
          <p:nvPr>
            <p:ph type="sldNum" sz="quarter" idx="12"/>
          </p:nvPr>
        </p:nvSpPr>
        <p:spPr/>
        <p:txBody>
          <a:bodyPr/>
          <a:lstStyle/>
          <a:p>
            <a:fld id="{16979F88-1CA1-D446-A108-3B3DDF4B8409}" type="slidenum">
              <a:rPr lang="en-GB" smtClean="0"/>
              <a:t>‹#›</a:t>
            </a:fld>
            <a:endParaRPr lang="en-GB"/>
          </a:p>
        </p:txBody>
      </p:sp>
    </p:spTree>
    <p:extLst>
      <p:ext uri="{BB962C8B-B14F-4D97-AF65-F5344CB8AC3E}">
        <p14:creationId xmlns:p14="http://schemas.microsoft.com/office/powerpoint/2010/main" val="29939062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19C92E-463D-BC4C-B26B-15344A46DE0C}"/>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317D6856-E538-9C40-9C46-15EB2F6B6ED0}"/>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73408E10-7406-C44B-94AF-9724723FEA9E}"/>
              </a:ext>
            </a:extLst>
          </p:cNvPr>
          <p:cNvSpPr>
            <a:spLocks noGrp="1"/>
          </p:cNvSpPr>
          <p:nvPr>
            <p:ph type="dt" sz="half" idx="10"/>
          </p:nvPr>
        </p:nvSpPr>
        <p:spPr/>
        <p:txBody>
          <a:bodyPr/>
          <a:lstStyle/>
          <a:p>
            <a:fld id="{4B90E4CB-CBED-F74F-8142-B3827735363D}" type="datetimeFigureOut">
              <a:rPr lang="en-GB" smtClean="0"/>
              <a:t>14/11/2021</a:t>
            </a:fld>
            <a:endParaRPr lang="en-GB"/>
          </a:p>
        </p:txBody>
      </p:sp>
      <p:sp>
        <p:nvSpPr>
          <p:cNvPr id="5" name="Footer Placeholder 4">
            <a:extLst>
              <a:ext uri="{FF2B5EF4-FFF2-40B4-BE49-F238E27FC236}">
                <a16:creationId xmlns:a16="http://schemas.microsoft.com/office/drawing/2014/main" id="{CBFB8CB4-28F6-6C4A-92F0-CC77C4F3DD9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76FB11F-0A17-5D46-9894-F6A287D3B1E0}"/>
              </a:ext>
            </a:extLst>
          </p:cNvPr>
          <p:cNvSpPr>
            <a:spLocks noGrp="1"/>
          </p:cNvSpPr>
          <p:nvPr>
            <p:ph type="sldNum" sz="quarter" idx="12"/>
          </p:nvPr>
        </p:nvSpPr>
        <p:spPr/>
        <p:txBody>
          <a:bodyPr/>
          <a:lstStyle/>
          <a:p>
            <a:fld id="{16979F88-1CA1-D446-A108-3B3DDF4B8409}" type="slidenum">
              <a:rPr lang="en-GB" smtClean="0"/>
              <a:t>‹#›</a:t>
            </a:fld>
            <a:endParaRPr lang="en-GB"/>
          </a:p>
        </p:txBody>
      </p:sp>
    </p:spTree>
    <p:extLst>
      <p:ext uri="{BB962C8B-B14F-4D97-AF65-F5344CB8AC3E}">
        <p14:creationId xmlns:p14="http://schemas.microsoft.com/office/powerpoint/2010/main" val="32807591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997C24-DF0B-1B4B-B0F7-943E0EF22A0C}"/>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p>
        </p:txBody>
      </p:sp>
      <p:sp>
        <p:nvSpPr>
          <p:cNvPr id="3" name="Text Placeholder 2">
            <a:extLst>
              <a:ext uri="{FF2B5EF4-FFF2-40B4-BE49-F238E27FC236}">
                <a16:creationId xmlns:a16="http://schemas.microsoft.com/office/drawing/2014/main" id="{48F3EA41-221D-C742-9A1F-02F475AD713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6D928E58-616C-9D42-842B-B0FCE2AAC961}"/>
              </a:ext>
            </a:extLst>
          </p:cNvPr>
          <p:cNvSpPr>
            <a:spLocks noGrp="1"/>
          </p:cNvSpPr>
          <p:nvPr>
            <p:ph type="dt" sz="half" idx="10"/>
          </p:nvPr>
        </p:nvSpPr>
        <p:spPr/>
        <p:txBody>
          <a:bodyPr/>
          <a:lstStyle/>
          <a:p>
            <a:fld id="{4B90E4CB-CBED-F74F-8142-B3827735363D}" type="datetimeFigureOut">
              <a:rPr lang="en-GB" smtClean="0"/>
              <a:t>14/11/2021</a:t>
            </a:fld>
            <a:endParaRPr lang="en-GB"/>
          </a:p>
        </p:txBody>
      </p:sp>
      <p:sp>
        <p:nvSpPr>
          <p:cNvPr id="5" name="Footer Placeholder 4">
            <a:extLst>
              <a:ext uri="{FF2B5EF4-FFF2-40B4-BE49-F238E27FC236}">
                <a16:creationId xmlns:a16="http://schemas.microsoft.com/office/drawing/2014/main" id="{918D9A57-D33D-F04E-B36C-4AFD800279A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BEB222E-5B37-724D-BA0D-5E662BB80736}"/>
              </a:ext>
            </a:extLst>
          </p:cNvPr>
          <p:cNvSpPr>
            <a:spLocks noGrp="1"/>
          </p:cNvSpPr>
          <p:nvPr>
            <p:ph type="sldNum" sz="quarter" idx="12"/>
          </p:nvPr>
        </p:nvSpPr>
        <p:spPr/>
        <p:txBody>
          <a:bodyPr/>
          <a:lstStyle/>
          <a:p>
            <a:fld id="{16979F88-1CA1-D446-A108-3B3DDF4B8409}" type="slidenum">
              <a:rPr lang="en-GB" smtClean="0"/>
              <a:t>‹#›</a:t>
            </a:fld>
            <a:endParaRPr lang="en-GB"/>
          </a:p>
        </p:txBody>
      </p:sp>
    </p:spTree>
    <p:extLst>
      <p:ext uri="{BB962C8B-B14F-4D97-AF65-F5344CB8AC3E}">
        <p14:creationId xmlns:p14="http://schemas.microsoft.com/office/powerpoint/2010/main" val="30921403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A7C6B-D491-5540-9301-4BF24301516D}"/>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31A54332-5EB4-A942-B1DF-49FAE4902A9A}"/>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a:extLst>
              <a:ext uri="{FF2B5EF4-FFF2-40B4-BE49-F238E27FC236}">
                <a16:creationId xmlns:a16="http://schemas.microsoft.com/office/drawing/2014/main" id="{055C09F3-93B4-2148-9FBD-78763F1446C6}"/>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Date Placeholder 4">
            <a:extLst>
              <a:ext uri="{FF2B5EF4-FFF2-40B4-BE49-F238E27FC236}">
                <a16:creationId xmlns:a16="http://schemas.microsoft.com/office/drawing/2014/main" id="{3BE088A4-CE06-3E4A-8163-B650911A7E00}"/>
              </a:ext>
            </a:extLst>
          </p:cNvPr>
          <p:cNvSpPr>
            <a:spLocks noGrp="1"/>
          </p:cNvSpPr>
          <p:nvPr>
            <p:ph type="dt" sz="half" idx="10"/>
          </p:nvPr>
        </p:nvSpPr>
        <p:spPr/>
        <p:txBody>
          <a:bodyPr/>
          <a:lstStyle/>
          <a:p>
            <a:fld id="{4B90E4CB-CBED-F74F-8142-B3827735363D}" type="datetimeFigureOut">
              <a:rPr lang="en-GB" smtClean="0"/>
              <a:t>14/11/2021</a:t>
            </a:fld>
            <a:endParaRPr lang="en-GB"/>
          </a:p>
        </p:txBody>
      </p:sp>
      <p:sp>
        <p:nvSpPr>
          <p:cNvPr id="6" name="Footer Placeholder 5">
            <a:extLst>
              <a:ext uri="{FF2B5EF4-FFF2-40B4-BE49-F238E27FC236}">
                <a16:creationId xmlns:a16="http://schemas.microsoft.com/office/drawing/2014/main" id="{134ED49F-C719-DC4F-9997-9355E0E8A1F7}"/>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E66A7D9-E176-EF44-AC6A-156975D52555}"/>
              </a:ext>
            </a:extLst>
          </p:cNvPr>
          <p:cNvSpPr>
            <a:spLocks noGrp="1"/>
          </p:cNvSpPr>
          <p:nvPr>
            <p:ph type="sldNum" sz="quarter" idx="12"/>
          </p:nvPr>
        </p:nvSpPr>
        <p:spPr/>
        <p:txBody>
          <a:bodyPr/>
          <a:lstStyle/>
          <a:p>
            <a:fld id="{16979F88-1CA1-D446-A108-3B3DDF4B8409}" type="slidenum">
              <a:rPr lang="en-GB" smtClean="0"/>
              <a:t>‹#›</a:t>
            </a:fld>
            <a:endParaRPr lang="en-GB"/>
          </a:p>
        </p:txBody>
      </p:sp>
    </p:spTree>
    <p:extLst>
      <p:ext uri="{BB962C8B-B14F-4D97-AF65-F5344CB8AC3E}">
        <p14:creationId xmlns:p14="http://schemas.microsoft.com/office/powerpoint/2010/main" val="24037134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0453AF-1652-044E-A045-FE342B0153E6}"/>
              </a:ext>
            </a:extLst>
          </p:cNvPr>
          <p:cNvSpPr>
            <a:spLocks noGrp="1"/>
          </p:cNvSpPr>
          <p:nvPr>
            <p:ph type="title"/>
          </p:nvPr>
        </p:nvSpPr>
        <p:spPr>
          <a:xfrm>
            <a:off x="839788" y="365125"/>
            <a:ext cx="10515600" cy="1325563"/>
          </a:xfrm>
        </p:spPr>
        <p:txBody>
          <a:bodyPr/>
          <a:lstStyle/>
          <a:p>
            <a:r>
              <a:rPr lang="en-GB"/>
              <a:t>Click to edit Master title style</a:t>
            </a:r>
          </a:p>
        </p:txBody>
      </p:sp>
      <p:sp>
        <p:nvSpPr>
          <p:cNvPr id="3" name="Text Placeholder 2">
            <a:extLst>
              <a:ext uri="{FF2B5EF4-FFF2-40B4-BE49-F238E27FC236}">
                <a16:creationId xmlns:a16="http://schemas.microsoft.com/office/drawing/2014/main" id="{5CFE6FBA-1D62-0E47-AEE8-A2C689B798F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B02ADD49-8E42-F745-9C86-A71273584D9D}"/>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Text Placeholder 4">
            <a:extLst>
              <a:ext uri="{FF2B5EF4-FFF2-40B4-BE49-F238E27FC236}">
                <a16:creationId xmlns:a16="http://schemas.microsoft.com/office/drawing/2014/main" id="{596EB276-0C98-3547-BA2C-DB9CF6B8EA6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B3661DDC-FD52-0042-946F-C51F591F166E}"/>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7" name="Date Placeholder 6">
            <a:extLst>
              <a:ext uri="{FF2B5EF4-FFF2-40B4-BE49-F238E27FC236}">
                <a16:creationId xmlns:a16="http://schemas.microsoft.com/office/drawing/2014/main" id="{A8E5DD0E-190A-0146-9E82-041AE6FE6071}"/>
              </a:ext>
            </a:extLst>
          </p:cNvPr>
          <p:cNvSpPr>
            <a:spLocks noGrp="1"/>
          </p:cNvSpPr>
          <p:nvPr>
            <p:ph type="dt" sz="half" idx="10"/>
          </p:nvPr>
        </p:nvSpPr>
        <p:spPr/>
        <p:txBody>
          <a:bodyPr/>
          <a:lstStyle/>
          <a:p>
            <a:fld id="{4B90E4CB-CBED-F74F-8142-B3827735363D}" type="datetimeFigureOut">
              <a:rPr lang="en-GB" smtClean="0"/>
              <a:t>14/11/2021</a:t>
            </a:fld>
            <a:endParaRPr lang="en-GB"/>
          </a:p>
        </p:txBody>
      </p:sp>
      <p:sp>
        <p:nvSpPr>
          <p:cNvPr id="8" name="Footer Placeholder 7">
            <a:extLst>
              <a:ext uri="{FF2B5EF4-FFF2-40B4-BE49-F238E27FC236}">
                <a16:creationId xmlns:a16="http://schemas.microsoft.com/office/drawing/2014/main" id="{00413E66-5D36-B048-A0EF-ACB519FF9064}"/>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9B1F80ED-18FE-E947-B63A-3D391F271031}"/>
              </a:ext>
            </a:extLst>
          </p:cNvPr>
          <p:cNvSpPr>
            <a:spLocks noGrp="1"/>
          </p:cNvSpPr>
          <p:nvPr>
            <p:ph type="sldNum" sz="quarter" idx="12"/>
          </p:nvPr>
        </p:nvSpPr>
        <p:spPr/>
        <p:txBody>
          <a:bodyPr/>
          <a:lstStyle/>
          <a:p>
            <a:fld id="{16979F88-1CA1-D446-A108-3B3DDF4B8409}" type="slidenum">
              <a:rPr lang="en-GB" smtClean="0"/>
              <a:t>‹#›</a:t>
            </a:fld>
            <a:endParaRPr lang="en-GB"/>
          </a:p>
        </p:txBody>
      </p:sp>
    </p:spTree>
    <p:extLst>
      <p:ext uri="{BB962C8B-B14F-4D97-AF65-F5344CB8AC3E}">
        <p14:creationId xmlns:p14="http://schemas.microsoft.com/office/powerpoint/2010/main" val="31037892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822A07-7599-2942-A2F8-13C3F8F88DB9}"/>
              </a:ext>
            </a:extLst>
          </p:cNvPr>
          <p:cNvSpPr>
            <a:spLocks noGrp="1"/>
          </p:cNvSpPr>
          <p:nvPr>
            <p:ph type="title"/>
          </p:nvPr>
        </p:nvSpPr>
        <p:spPr/>
        <p:txBody>
          <a:bodyPr/>
          <a:lstStyle/>
          <a:p>
            <a:r>
              <a:rPr lang="en-GB"/>
              <a:t>Click to edit Master title style</a:t>
            </a:r>
          </a:p>
        </p:txBody>
      </p:sp>
      <p:sp>
        <p:nvSpPr>
          <p:cNvPr id="3" name="Date Placeholder 2">
            <a:extLst>
              <a:ext uri="{FF2B5EF4-FFF2-40B4-BE49-F238E27FC236}">
                <a16:creationId xmlns:a16="http://schemas.microsoft.com/office/drawing/2014/main" id="{04EE93B3-EFBE-CB4D-951C-EEAAA47D188F}"/>
              </a:ext>
            </a:extLst>
          </p:cNvPr>
          <p:cNvSpPr>
            <a:spLocks noGrp="1"/>
          </p:cNvSpPr>
          <p:nvPr>
            <p:ph type="dt" sz="half" idx="10"/>
          </p:nvPr>
        </p:nvSpPr>
        <p:spPr/>
        <p:txBody>
          <a:bodyPr/>
          <a:lstStyle/>
          <a:p>
            <a:fld id="{4B90E4CB-CBED-F74F-8142-B3827735363D}" type="datetimeFigureOut">
              <a:rPr lang="en-GB" smtClean="0"/>
              <a:t>14/11/2021</a:t>
            </a:fld>
            <a:endParaRPr lang="en-GB"/>
          </a:p>
        </p:txBody>
      </p:sp>
      <p:sp>
        <p:nvSpPr>
          <p:cNvPr id="4" name="Footer Placeholder 3">
            <a:extLst>
              <a:ext uri="{FF2B5EF4-FFF2-40B4-BE49-F238E27FC236}">
                <a16:creationId xmlns:a16="http://schemas.microsoft.com/office/drawing/2014/main" id="{462610B6-5AA4-E84D-8CB7-3935588D6D66}"/>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C7CD5D60-7175-0748-B4BE-E8CF022D3D0B}"/>
              </a:ext>
            </a:extLst>
          </p:cNvPr>
          <p:cNvSpPr>
            <a:spLocks noGrp="1"/>
          </p:cNvSpPr>
          <p:nvPr>
            <p:ph type="sldNum" sz="quarter" idx="12"/>
          </p:nvPr>
        </p:nvSpPr>
        <p:spPr/>
        <p:txBody>
          <a:bodyPr/>
          <a:lstStyle/>
          <a:p>
            <a:fld id="{16979F88-1CA1-D446-A108-3B3DDF4B8409}" type="slidenum">
              <a:rPr lang="en-GB" smtClean="0"/>
              <a:t>‹#›</a:t>
            </a:fld>
            <a:endParaRPr lang="en-GB"/>
          </a:p>
        </p:txBody>
      </p:sp>
    </p:spTree>
    <p:extLst>
      <p:ext uri="{BB962C8B-B14F-4D97-AF65-F5344CB8AC3E}">
        <p14:creationId xmlns:p14="http://schemas.microsoft.com/office/powerpoint/2010/main" val="6730505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FDFEEC8-BB5A-454D-9F71-F041A8DA88B1}"/>
              </a:ext>
            </a:extLst>
          </p:cNvPr>
          <p:cNvSpPr>
            <a:spLocks noGrp="1"/>
          </p:cNvSpPr>
          <p:nvPr>
            <p:ph type="dt" sz="half" idx="10"/>
          </p:nvPr>
        </p:nvSpPr>
        <p:spPr/>
        <p:txBody>
          <a:bodyPr/>
          <a:lstStyle/>
          <a:p>
            <a:fld id="{4B90E4CB-CBED-F74F-8142-B3827735363D}" type="datetimeFigureOut">
              <a:rPr lang="en-GB" smtClean="0"/>
              <a:t>14/11/2021</a:t>
            </a:fld>
            <a:endParaRPr lang="en-GB"/>
          </a:p>
        </p:txBody>
      </p:sp>
      <p:sp>
        <p:nvSpPr>
          <p:cNvPr id="3" name="Footer Placeholder 2">
            <a:extLst>
              <a:ext uri="{FF2B5EF4-FFF2-40B4-BE49-F238E27FC236}">
                <a16:creationId xmlns:a16="http://schemas.microsoft.com/office/drawing/2014/main" id="{AC29FC1F-9206-8A47-A3B3-95BA3D925C1E}"/>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28C00DF3-9E1E-614C-987B-5671A2BB15E9}"/>
              </a:ext>
            </a:extLst>
          </p:cNvPr>
          <p:cNvSpPr>
            <a:spLocks noGrp="1"/>
          </p:cNvSpPr>
          <p:nvPr>
            <p:ph type="sldNum" sz="quarter" idx="12"/>
          </p:nvPr>
        </p:nvSpPr>
        <p:spPr/>
        <p:txBody>
          <a:bodyPr/>
          <a:lstStyle/>
          <a:p>
            <a:fld id="{16979F88-1CA1-D446-A108-3B3DDF4B8409}" type="slidenum">
              <a:rPr lang="en-GB" smtClean="0"/>
              <a:t>‹#›</a:t>
            </a:fld>
            <a:endParaRPr lang="en-GB"/>
          </a:p>
        </p:txBody>
      </p:sp>
    </p:spTree>
    <p:extLst>
      <p:ext uri="{BB962C8B-B14F-4D97-AF65-F5344CB8AC3E}">
        <p14:creationId xmlns:p14="http://schemas.microsoft.com/office/powerpoint/2010/main" val="11051984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3F5CE7-6D74-D44D-80A3-2CDB71C9CFD0}"/>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Content Placeholder 2">
            <a:extLst>
              <a:ext uri="{FF2B5EF4-FFF2-40B4-BE49-F238E27FC236}">
                <a16:creationId xmlns:a16="http://schemas.microsoft.com/office/drawing/2014/main" id="{F78F1289-E598-294B-B61F-4CDD70733A7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Text Placeholder 3">
            <a:extLst>
              <a:ext uri="{FF2B5EF4-FFF2-40B4-BE49-F238E27FC236}">
                <a16:creationId xmlns:a16="http://schemas.microsoft.com/office/drawing/2014/main" id="{3715FCB4-3AB3-B847-8FF7-DEDA673ACA4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AD05C601-DB84-FC40-B44C-F88561BB4516}"/>
              </a:ext>
            </a:extLst>
          </p:cNvPr>
          <p:cNvSpPr>
            <a:spLocks noGrp="1"/>
          </p:cNvSpPr>
          <p:nvPr>
            <p:ph type="dt" sz="half" idx="10"/>
          </p:nvPr>
        </p:nvSpPr>
        <p:spPr/>
        <p:txBody>
          <a:bodyPr/>
          <a:lstStyle/>
          <a:p>
            <a:fld id="{4B90E4CB-CBED-F74F-8142-B3827735363D}" type="datetimeFigureOut">
              <a:rPr lang="en-GB" smtClean="0"/>
              <a:t>14/11/2021</a:t>
            </a:fld>
            <a:endParaRPr lang="en-GB"/>
          </a:p>
        </p:txBody>
      </p:sp>
      <p:sp>
        <p:nvSpPr>
          <p:cNvPr id="6" name="Footer Placeholder 5">
            <a:extLst>
              <a:ext uri="{FF2B5EF4-FFF2-40B4-BE49-F238E27FC236}">
                <a16:creationId xmlns:a16="http://schemas.microsoft.com/office/drawing/2014/main" id="{22079F07-E4C3-3A49-94E5-FABFBC7FD4AE}"/>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D37DE6EF-5D0A-CD46-8660-839B135FFAEE}"/>
              </a:ext>
            </a:extLst>
          </p:cNvPr>
          <p:cNvSpPr>
            <a:spLocks noGrp="1"/>
          </p:cNvSpPr>
          <p:nvPr>
            <p:ph type="sldNum" sz="quarter" idx="12"/>
          </p:nvPr>
        </p:nvSpPr>
        <p:spPr/>
        <p:txBody>
          <a:bodyPr/>
          <a:lstStyle/>
          <a:p>
            <a:fld id="{16979F88-1CA1-D446-A108-3B3DDF4B8409}" type="slidenum">
              <a:rPr lang="en-GB" smtClean="0"/>
              <a:t>‹#›</a:t>
            </a:fld>
            <a:endParaRPr lang="en-GB"/>
          </a:p>
        </p:txBody>
      </p:sp>
    </p:spTree>
    <p:extLst>
      <p:ext uri="{BB962C8B-B14F-4D97-AF65-F5344CB8AC3E}">
        <p14:creationId xmlns:p14="http://schemas.microsoft.com/office/powerpoint/2010/main" val="40359808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BB0CC1-5F88-B242-8848-09AABB83A1FD}"/>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Picture Placeholder 2">
            <a:extLst>
              <a:ext uri="{FF2B5EF4-FFF2-40B4-BE49-F238E27FC236}">
                <a16:creationId xmlns:a16="http://schemas.microsoft.com/office/drawing/2014/main" id="{CE82F55C-FFFB-3947-8CB3-9D8FFA35CF0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AE55415D-E889-F74C-A7BD-852A8764605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1AC49236-5FE7-2D4E-8183-8034DB129AE7}"/>
              </a:ext>
            </a:extLst>
          </p:cNvPr>
          <p:cNvSpPr>
            <a:spLocks noGrp="1"/>
          </p:cNvSpPr>
          <p:nvPr>
            <p:ph type="dt" sz="half" idx="10"/>
          </p:nvPr>
        </p:nvSpPr>
        <p:spPr/>
        <p:txBody>
          <a:bodyPr/>
          <a:lstStyle/>
          <a:p>
            <a:fld id="{4B90E4CB-CBED-F74F-8142-B3827735363D}" type="datetimeFigureOut">
              <a:rPr lang="en-GB" smtClean="0"/>
              <a:t>14/11/2021</a:t>
            </a:fld>
            <a:endParaRPr lang="en-GB"/>
          </a:p>
        </p:txBody>
      </p:sp>
      <p:sp>
        <p:nvSpPr>
          <p:cNvPr id="6" name="Footer Placeholder 5">
            <a:extLst>
              <a:ext uri="{FF2B5EF4-FFF2-40B4-BE49-F238E27FC236}">
                <a16:creationId xmlns:a16="http://schemas.microsoft.com/office/drawing/2014/main" id="{AF58A849-2395-5B40-BC27-BCB59847E02A}"/>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A86136A4-899D-D44D-A028-1F5CE190F3EB}"/>
              </a:ext>
            </a:extLst>
          </p:cNvPr>
          <p:cNvSpPr>
            <a:spLocks noGrp="1"/>
          </p:cNvSpPr>
          <p:nvPr>
            <p:ph type="sldNum" sz="quarter" idx="12"/>
          </p:nvPr>
        </p:nvSpPr>
        <p:spPr/>
        <p:txBody>
          <a:bodyPr/>
          <a:lstStyle/>
          <a:p>
            <a:fld id="{16979F88-1CA1-D446-A108-3B3DDF4B8409}" type="slidenum">
              <a:rPr lang="en-GB" smtClean="0"/>
              <a:t>‹#›</a:t>
            </a:fld>
            <a:endParaRPr lang="en-GB"/>
          </a:p>
        </p:txBody>
      </p:sp>
    </p:spTree>
    <p:extLst>
      <p:ext uri="{BB962C8B-B14F-4D97-AF65-F5344CB8AC3E}">
        <p14:creationId xmlns:p14="http://schemas.microsoft.com/office/powerpoint/2010/main" val="37633274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5">
            <a:lumMod val="20000"/>
            <a:lumOff val="80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933EBC5-CFE3-7B44-BECF-D281F53D127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p>
        </p:txBody>
      </p:sp>
      <p:sp>
        <p:nvSpPr>
          <p:cNvPr id="3" name="Text Placeholder 2">
            <a:extLst>
              <a:ext uri="{FF2B5EF4-FFF2-40B4-BE49-F238E27FC236}">
                <a16:creationId xmlns:a16="http://schemas.microsoft.com/office/drawing/2014/main" id="{B184A208-33D9-DE47-A8D3-11DDF0AE5FF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E13BE696-445C-E242-8119-94478861EA8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B90E4CB-CBED-F74F-8142-B3827735363D}" type="datetimeFigureOut">
              <a:rPr lang="en-GB" smtClean="0"/>
              <a:t>14/11/2021</a:t>
            </a:fld>
            <a:endParaRPr lang="en-GB"/>
          </a:p>
        </p:txBody>
      </p:sp>
      <p:sp>
        <p:nvSpPr>
          <p:cNvPr id="5" name="Footer Placeholder 4">
            <a:extLst>
              <a:ext uri="{FF2B5EF4-FFF2-40B4-BE49-F238E27FC236}">
                <a16:creationId xmlns:a16="http://schemas.microsoft.com/office/drawing/2014/main" id="{FE9BF1C0-EEDB-374F-9BDF-7A85A0E87BE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98174D21-1AD4-2C4E-9BD1-6A3E2B79209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6979F88-1CA1-D446-A108-3B3DDF4B8409}" type="slidenum">
              <a:rPr lang="en-GB" smtClean="0"/>
              <a:t>‹#›</a:t>
            </a:fld>
            <a:endParaRPr lang="en-GB"/>
          </a:p>
        </p:txBody>
      </p:sp>
    </p:spTree>
    <p:extLst>
      <p:ext uri="{BB962C8B-B14F-4D97-AF65-F5344CB8AC3E}">
        <p14:creationId xmlns:p14="http://schemas.microsoft.com/office/powerpoint/2010/main" val="2208342274"/>
      </p:ext>
    </p:extLst>
  </p:cSld>
  <p:clrMap bg1="lt1" tx1="dk1" bg2="lt2" tx2="dk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microsoft.com/office/2007/relationships/diagramDrawing" Target="../diagrams/drawing9.xml"/><Relationship Id="rId3" Type="http://schemas.openxmlformats.org/officeDocument/2006/relationships/image" Target="../media/image8.tiff"/><Relationship Id="rId7" Type="http://schemas.openxmlformats.org/officeDocument/2006/relationships/diagramColors" Target="../diagrams/colors9.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QuickStyle" Target="../diagrams/quickStyle9.xml"/><Relationship Id="rId5" Type="http://schemas.openxmlformats.org/officeDocument/2006/relationships/diagramLayout" Target="../diagrams/layout9.xml"/><Relationship Id="rId4" Type="http://schemas.openxmlformats.org/officeDocument/2006/relationships/diagramData" Target="../diagrams/data9.xml"/></Relationships>
</file>

<file path=ppt/slides/_rels/slide11.xml.rels><?xml version="1.0" encoding="UTF-8" standalone="yes"?>
<Relationships xmlns="http://schemas.openxmlformats.org/package/2006/relationships"><Relationship Id="rId8" Type="http://schemas.openxmlformats.org/officeDocument/2006/relationships/diagramQuickStyle" Target="../diagrams/quickStyle10.xml"/><Relationship Id="rId3" Type="http://schemas.openxmlformats.org/officeDocument/2006/relationships/image" Target="../media/image9.png"/><Relationship Id="rId7" Type="http://schemas.openxmlformats.org/officeDocument/2006/relationships/diagramLayout" Target="../diagrams/layout10.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Data" Target="../diagrams/data10.xml"/><Relationship Id="rId5" Type="http://schemas.openxmlformats.org/officeDocument/2006/relationships/image" Target="../media/image11.tiff"/><Relationship Id="rId10" Type="http://schemas.microsoft.com/office/2007/relationships/diagramDrawing" Target="../diagrams/drawing10.xml"/><Relationship Id="rId4" Type="http://schemas.openxmlformats.org/officeDocument/2006/relationships/image" Target="../media/image10.png"/><Relationship Id="rId9" Type="http://schemas.openxmlformats.org/officeDocument/2006/relationships/diagramColors" Target="../diagrams/colors10.xml"/></Relationships>
</file>

<file path=ppt/slides/_rels/slide12.xml.rels><?xml version="1.0" encoding="UTF-8" standalone="yes"?>
<Relationships xmlns="http://schemas.openxmlformats.org/package/2006/relationships"><Relationship Id="rId8" Type="http://schemas.microsoft.com/office/2007/relationships/diagramDrawing" Target="../diagrams/drawing11.xml"/><Relationship Id="rId3" Type="http://schemas.openxmlformats.org/officeDocument/2006/relationships/image" Target="../media/image12.tiff"/><Relationship Id="rId7" Type="http://schemas.openxmlformats.org/officeDocument/2006/relationships/diagramColors" Target="../diagrams/colors11.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QuickStyle" Target="../diagrams/quickStyle11.xml"/><Relationship Id="rId5" Type="http://schemas.openxmlformats.org/officeDocument/2006/relationships/diagramLayout" Target="../diagrams/layout11.xml"/><Relationship Id="rId4" Type="http://schemas.openxmlformats.org/officeDocument/2006/relationships/diagramData" Target="../diagrams/data11.xml"/></Relationships>
</file>

<file path=ppt/slides/_rels/slide13.xml.rels><?xml version="1.0" encoding="UTF-8" standalone="yes"?>
<Relationships xmlns="http://schemas.openxmlformats.org/package/2006/relationships"><Relationship Id="rId8" Type="http://schemas.openxmlformats.org/officeDocument/2006/relationships/image" Target="../media/image13.tiff"/><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14.xml.rels><?xml version="1.0" encoding="UTF-8" standalone="yes"?>
<Relationships xmlns="http://schemas.openxmlformats.org/package/2006/relationships"><Relationship Id="rId8" Type="http://schemas.microsoft.com/office/2007/relationships/diagramDrawing" Target="../diagrams/drawing13.xml"/><Relationship Id="rId3" Type="http://schemas.openxmlformats.org/officeDocument/2006/relationships/image" Target="../media/image14.tiff"/><Relationship Id="rId7" Type="http://schemas.openxmlformats.org/officeDocument/2006/relationships/diagramColors" Target="../diagrams/colors13.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QuickStyle" Target="../diagrams/quickStyle13.xml"/><Relationship Id="rId5" Type="http://schemas.openxmlformats.org/officeDocument/2006/relationships/diagramLayout" Target="../diagrams/layout13.xml"/><Relationship Id="rId4" Type="http://schemas.openxmlformats.org/officeDocument/2006/relationships/diagramData" Target="../diagrams/data13.xml"/></Relationships>
</file>

<file path=ppt/slides/_rels/slide15.xml.rels><?xml version="1.0" encoding="UTF-8" standalone="yes"?>
<Relationships xmlns="http://schemas.openxmlformats.org/package/2006/relationships"><Relationship Id="rId8" Type="http://schemas.microsoft.com/office/2007/relationships/diagramDrawing" Target="../diagrams/drawing14.xml"/><Relationship Id="rId3" Type="http://schemas.openxmlformats.org/officeDocument/2006/relationships/image" Target="../media/image14.tiff"/><Relationship Id="rId7" Type="http://schemas.openxmlformats.org/officeDocument/2006/relationships/diagramColors" Target="../diagrams/colors14.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QuickStyle" Target="../diagrams/quickStyle14.xml"/><Relationship Id="rId5" Type="http://schemas.openxmlformats.org/officeDocument/2006/relationships/diagramLayout" Target="../diagrams/layout14.xml"/><Relationship Id="rId4" Type="http://schemas.openxmlformats.org/officeDocument/2006/relationships/diagramData" Target="../diagrams/data14.xml"/><Relationship Id="rId9" Type="http://schemas.openxmlformats.org/officeDocument/2006/relationships/image" Target="../media/image15.png"/></Relationships>
</file>

<file path=ppt/slides/_rels/slide16.xml.rels><?xml version="1.0" encoding="UTF-8" standalone="yes"?>
<Relationships xmlns="http://schemas.openxmlformats.org/package/2006/relationships"><Relationship Id="rId8" Type="http://schemas.openxmlformats.org/officeDocument/2006/relationships/image" Target="../media/image14.tiff"/><Relationship Id="rId3" Type="http://schemas.openxmlformats.org/officeDocument/2006/relationships/diagramData" Target="../diagrams/data15.xml"/><Relationship Id="rId7" Type="http://schemas.microsoft.com/office/2007/relationships/diagramDrawing" Target="../diagrams/drawing15.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diagramColors" Target="../diagrams/colors15.xml"/><Relationship Id="rId5" Type="http://schemas.openxmlformats.org/officeDocument/2006/relationships/diagramQuickStyle" Target="../diagrams/quickStyle15.xml"/><Relationship Id="rId4" Type="http://schemas.openxmlformats.org/officeDocument/2006/relationships/diagramLayout" Target="../diagrams/layout15.xml"/></Relationships>
</file>

<file path=ppt/slides/_rels/slide17.xml.rels><?xml version="1.0" encoding="UTF-8" standalone="yes"?>
<Relationships xmlns="http://schemas.openxmlformats.org/package/2006/relationships"><Relationship Id="rId8" Type="http://schemas.microsoft.com/office/2007/relationships/diagramDrawing" Target="../diagrams/drawing16.xml"/><Relationship Id="rId3" Type="http://schemas.openxmlformats.org/officeDocument/2006/relationships/image" Target="../media/image16.tiff"/><Relationship Id="rId7" Type="http://schemas.openxmlformats.org/officeDocument/2006/relationships/diagramColors" Target="../diagrams/colors16.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diagramQuickStyle" Target="../diagrams/quickStyle16.xml"/><Relationship Id="rId5" Type="http://schemas.openxmlformats.org/officeDocument/2006/relationships/diagramLayout" Target="../diagrams/layout16.xml"/><Relationship Id="rId4" Type="http://schemas.openxmlformats.org/officeDocument/2006/relationships/diagramData" Target="../diagrams/data16.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17.xml"/><Relationship Id="rId7" Type="http://schemas.microsoft.com/office/2007/relationships/diagramDrawing" Target="../diagrams/drawing17.xml"/><Relationship Id="rId2" Type="http://schemas.openxmlformats.org/officeDocument/2006/relationships/image" Target="../media/image17.tiff"/><Relationship Id="rId1" Type="http://schemas.openxmlformats.org/officeDocument/2006/relationships/slideLayout" Target="../slideLayouts/slideLayout2.xml"/><Relationship Id="rId6" Type="http://schemas.openxmlformats.org/officeDocument/2006/relationships/diagramColors" Target="../diagrams/colors17.xml"/><Relationship Id="rId5" Type="http://schemas.openxmlformats.org/officeDocument/2006/relationships/diagramQuickStyle" Target="../diagrams/quickStyle17.xml"/><Relationship Id="rId4" Type="http://schemas.openxmlformats.org/officeDocument/2006/relationships/diagramLayout" Target="../diagrams/layout17.xml"/></Relationships>
</file>

<file path=ppt/slides/_rels/slide19.xml.rels><?xml version="1.0" encoding="UTF-8" standalone="yes"?>
<Relationships xmlns="http://schemas.openxmlformats.org/package/2006/relationships"><Relationship Id="rId8" Type="http://schemas.microsoft.com/office/2007/relationships/diagramDrawing" Target="../diagrams/drawing18.xml"/><Relationship Id="rId3" Type="http://schemas.openxmlformats.org/officeDocument/2006/relationships/image" Target="../media/image18.tiff"/><Relationship Id="rId7" Type="http://schemas.openxmlformats.org/officeDocument/2006/relationships/diagramColors" Target="../diagrams/colors18.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diagramQuickStyle" Target="../diagrams/quickStyle18.xml"/><Relationship Id="rId5" Type="http://schemas.openxmlformats.org/officeDocument/2006/relationships/diagramLayout" Target="../diagrams/layout18.xml"/><Relationship Id="rId4" Type="http://schemas.openxmlformats.org/officeDocument/2006/relationships/diagramData" Target="../diagrams/data18.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8" Type="http://schemas.microsoft.com/office/2007/relationships/diagramDrawing" Target="../diagrams/drawing19.xml"/><Relationship Id="rId3" Type="http://schemas.openxmlformats.org/officeDocument/2006/relationships/image" Target="../media/image19.tiff"/><Relationship Id="rId7" Type="http://schemas.openxmlformats.org/officeDocument/2006/relationships/diagramColors" Target="../diagrams/colors19.xm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diagramQuickStyle" Target="../diagrams/quickStyle19.xml"/><Relationship Id="rId5" Type="http://schemas.openxmlformats.org/officeDocument/2006/relationships/diagramLayout" Target="../diagrams/layout19.xml"/><Relationship Id="rId4" Type="http://schemas.openxmlformats.org/officeDocument/2006/relationships/diagramData" Target="../diagrams/data19.xml"/></Relationships>
</file>

<file path=ppt/slides/_rels/slide21.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diagramData" Target="../diagrams/data20.xml"/><Relationship Id="rId7" Type="http://schemas.microsoft.com/office/2007/relationships/diagramDrawing" Target="../diagrams/drawing20.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diagramColors" Target="../diagrams/colors20.xml"/><Relationship Id="rId5" Type="http://schemas.openxmlformats.org/officeDocument/2006/relationships/diagramQuickStyle" Target="../diagrams/quickStyle20.xml"/><Relationship Id="rId10" Type="http://schemas.openxmlformats.org/officeDocument/2006/relationships/image" Target="../media/image22.png"/><Relationship Id="rId4" Type="http://schemas.openxmlformats.org/officeDocument/2006/relationships/diagramLayout" Target="../diagrams/layout20.xml"/><Relationship Id="rId9" Type="http://schemas.openxmlformats.org/officeDocument/2006/relationships/image" Target="../media/image21.png"/></Relationships>
</file>

<file path=ppt/slides/_rels/slide22.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diagramData" Target="../diagrams/data21.xml"/><Relationship Id="rId7" Type="http://schemas.microsoft.com/office/2007/relationships/diagramDrawing" Target="../diagrams/drawing21.xm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diagramColors" Target="../diagrams/colors21.xml"/><Relationship Id="rId5" Type="http://schemas.openxmlformats.org/officeDocument/2006/relationships/diagramQuickStyle" Target="../diagrams/quickStyle21.xml"/><Relationship Id="rId4" Type="http://schemas.openxmlformats.org/officeDocument/2006/relationships/diagramLayout" Target="../diagrams/layout21.xml"/><Relationship Id="rId9" Type="http://schemas.openxmlformats.org/officeDocument/2006/relationships/image" Target="../media/image24.png"/></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22.xml"/><Relationship Id="rId7" Type="http://schemas.microsoft.com/office/2007/relationships/diagramDrawing" Target="../diagrams/drawing22.xm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diagramColors" Target="../diagrams/colors22.xml"/><Relationship Id="rId5" Type="http://schemas.openxmlformats.org/officeDocument/2006/relationships/diagramQuickStyle" Target="../diagrams/quickStyle22.xml"/><Relationship Id="rId4" Type="http://schemas.openxmlformats.org/officeDocument/2006/relationships/diagramLayout" Target="../diagrams/layout22.xml"/></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23.xml"/><Relationship Id="rId7" Type="http://schemas.microsoft.com/office/2007/relationships/diagramDrawing" Target="../diagrams/drawing23.xml"/><Relationship Id="rId2" Type="http://schemas.openxmlformats.org/officeDocument/2006/relationships/image" Target="../media/image25.tiff"/><Relationship Id="rId1" Type="http://schemas.openxmlformats.org/officeDocument/2006/relationships/slideLayout" Target="../slideLayouts/slideLayout2.xml"/><Relationship Id="rId6" Type="http://schemas.openxmlformats.org/officeDocument/2006/relationships/diagramColors" Target="../diagrams/colors23.xml"/><Relationship Id="rId5" Type="http://schemas.openxmlformats.org/officeDocument/2006/relationships/diagramQuickStyle" Target="../diagrams/quickStyle23.xml"/><Relationship Id="rId4" Type="http://schemas.openxmlformats.org/officeDocument/2006/relationships/diagramLayout" Target="../diagrams/layout23.xml"/></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24.xml"/><Relationship Id="rId7" Type="http://schemas.microsoft.com/office/2007/relationships/diagramDrawing" Target="../diagrams/drawing24.xml"/><Relationship Id="rId2" Type="http://schemas.openxmlformats.org/officeDocument/2006/relationships/image" Target="../media/image26.tiff"/><Relationship Id="rId1" Type="http://schemas.openxmlformats.org/officeDocument/2006/relationships/slideLayout" Target="../slideLayouts/slideLayout2.xml"/><Relationship Id="rId6" Type="http://schemas.openxmlformats.org/officeDocument/2006/relationships/diagramColors" Target="../diagrams/colors24.xml"/><Relationship Id="rId5" Type="http://schemas.openxmlformats.org/officeDocument/2006/relationships/diagramQuickStyle" Target="../diagrams/quickStyle24.xml"/><Relationship Id="rId4" Type="http://schemas.openxmlformats.org/officeDocument/2006/relationships/diagramLayout" Target="../diagrams/layout24.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25.xml"/><Relationship Id="rId2" Type="http://schemas.openxmlformats.org/officeDocument/2006/relationships/diagramData" Target="../diagrams/data25.xml"/><Relationship Id="rId1" Type="http://schemas.openxmlformats.org/officeDocument/2006/relationships/slideLayout" Target="../slideLayouts/slideLayout2.xml"/><Relationship Id="rId6" Type="http://schemas.microsoft.com/office/2007/relationships/diagramDrawing" Target="../diagrams/drawing25.xml"/><Relationship Id="rId5" Type="http://schemas.openxmlformats.org/officeDocument/2006/relationships/diagramColors" Target="../diagrams/colors25.xml"/><Relationship Id="rId4" Type="http://schemas.openxmlformats.org/officeDocument/2006/relationships/diagramQuickStyle" Target="../diagrams/quickStyle25.xml"/></Relationships>
</file>

<file path=ppt/slides/_rels/slide27.xml.rels><?xml version="1.0" encoding="UTF-8" standalone="yes"?>
<Relationships xmlns="http://schemas.openxmlformats.org/package/2006/relationships"><Relationship Id="rId8" Type="http://schemas.microsoft.com/office/2007/relationships/diagramDrawing" Target="../diagrams/drawing26.xml"/><Relationship Id="rId3" Type="http://schemas.openxmlformats.org/officeDocument/2006/relationships/image" Target="../media/image27.png"/><Relationship Id="rId7" Type="http://schemas.openxmlformats.org/officeDocument/2006/relationships/diagramColors" Target="../diagrams/colors26.xm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diagramQuickStyle" Target="../diagrams/quickStyle26.xml"/><Relationship Id="rId5" Type="http://schemas.openxmlformats.org/officeDocument/2006/relationships/diagramLayout" Target="../diagrams/layout26.xml"/><Relationship Id="rId4" Type="http://schemas.openxmlformats.org/officeDocument/2006/relationships/diagramData" Target="../diagrams/data26.xml"/></Relationships>
</file>

<file path=ppt/slides/_rels/slide28.xml.rels><?xml version="1.0" encoding="UTF-8" standalone="yes"?>
<Relationships xmlns="http://schemas.openxmlformats.org/package/2006/relationships"><Relationship Id="rId8" Type="http://schemas.microsoft.com/office/2007/relationships/diagramDrawing" Target="../diagrams/drawing27.xml"/><Relationship Id="rId3" Type="http://schemas.openxmlformats.org/officeDocument/2006/relationships/image" Target="../media/image28.png"/><Relationship Id="rId7" Type="http://schemas.openxmlformats.org/officeDocument/2006/relationships/diagramColors" Target="../diagrams/colors27.xml"/><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diagramQuickStyle" Target="../diagrams/quickStyle27.xml"/><Relationship Id="rId5" Type="http://schemas.openxmlformats.org/officeDocument/2006/relationships/diagramLayout" Target="../diagrams/layout27.xml"/><Relationship Id="rId4" Type="http://schemas.openxmlformats.org/officeDocument/2006/relationships/diagramData" Target="../diagrams/data27.xml"/></Relationships>
</file>

<file path=ppt/slides/_rels/slide29.xml.rels><?xml version="1.0" encoding="UTF-8" standalone="yes"?>
<Relationships xmlns="http://schemas.openxmlformats.org/package/2006/relationships"><Relationship Id="rId8" Type="http://schemas.microsoft.com/office/2007/relationships/diagramDrawing" Target="../diagrams/drawing28.xml"/><Relationship Id="rId3" Type="http://schemas.openxmlformats.org/officeDocument/2006/relationships/image" Target="../media/image29.png"/><Relationship Id="rId7" Type="http://schemas.openxmlformats.org/officeDocument/2006/relationships/diagramColors" Target="../diagrams/colors28.xml"/><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diagramQuickStyle" Target="../diagrams/quickStyle28.xml"/><Relationship Id="rId5" Type="http://schemas.openxmlformats.org/officeDocument/2006/relationships/diagramLayout" Target="../diagrams/layout28.xml"/><Relationship Id="rId4" Type="http://schemas.openxmlformats.org/officeDocument/2006/relationships/diagramData" Target="../diagrams/data28.xml"/></Relationships>
</file>

<file path=ppt/slides/_rels/slide3.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1.tiff"/><Relationship Id="rId7" Type="http://schemas.openxmlformats.org/officeDocument/2006/relationships/diagramColors" Target="../diagrams/colors2.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30.xml.rels><?xml version="1.0" encoding="UTF-8" standalone="yes"?>
<Relationships xmlns="http://schemas.openxmlformats.org/package/2006/relationships"><Relationship Id="rId3" Type="http://schemas.openxmlformats.org/officeDocument/2006/relationships/diagramData" Target="../diagrams/data29.xml"/><Relationship Id="rId7" Type="http://schemas.microsoft.com/office/2007/relationships/diagramDrawing" Target="../diagrams/drawing29.xml"/><Relationship Id="rId2"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diagramColors" Target="../diagrams/colors29.xml"/><Relationship Id="rId5" Type="http://schemas.openxmlformats.org/officeDocument/2006/relationships/diagramQuickStyle" Target="../diagrams/quickStyle29.xml"/><Relationship Id="rId4" Type="http://schemas.openxmlformats.org/officeDocument/2006/relationships/diagramLayout" Target="../diagrams/layout29.xml"/></Relationships>
</file>

<file path=ppt/slides/_rels/slide4.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2.png"/><Relationship Id="rId7" Type="http://schemas.openxmlformats.org/officeDocument/2006/relationships/diagramColors" Target="../diagrams/colors3.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5.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3.png"/><Relationship Id="rId7" Type="http://schemas.openxmlformats.org/officeDocument/2006/relationships/diagramColors" Target="../diagrams/colors4.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6.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image" Target="../media/image4.png"/><Relationship Id="rId7" Type="http://schemas.openxmlformats.org/officeDocument/2006/relationships/diagramColors" Target="../diagrams/colors5.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s>
</file>

<file path=ppt/slides/_rels/slide7.xml.rels><?xml version="1.0" encoding="UTF-8" standalone="yes"?>
<Relationships xmlns="http://schemas.openxmlformats.org/package/2006/relationships"><Relationship Id="rId8" Type="http://schemas.microsoft.com/office/2007/relationships/diagramDrawing" Target="../diagrams/drawing6.xml"/><Relationship Id="rId3" Type="http://schemas.openxmlformats.org/officeDocument/2006/relationships/image" Target="../media/image5.png"/><Relationship Id="rId7" Type="http://schemas.openxmlformats.org/officeDocument/2006/relationships/diagramColors" Target="../diagrams/colors6.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QuickStyle" Target="../diagrams/quickStyle6.xml"/><Relationship Id="rId5" Type="http://schemas.openxmlformats.org/officeDocument/2006/relationships/diagramLayout" Target="../diagrams/layout6.xml"/><Relationship Id="rId4" Type="http://schemas.openxmlformats.org/officeDocument/2006/relationships/diagramData" Target="../diagrams/data6.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9.xml.rels><?xml version="1.0" encoding="UTF-8" standalone="yes"?>
<Relationships xmlns="http://schemas.openxmlformats.org/package/2006/relationships"><Relationship Id="rId8" Type="http://schemas.openxmlformats.org/officeDocument/2006/relationships/diagramColors" Target="../diagrams/colors8.xml"/><Relationship Id="rId3" Type="http://schemas.openxmlformats.org/officeDocument/2006/relationships/image" Target="../media/image6.tiff"/><Relationship Id="rId7" Type="http://schemas.openxmlformats.org/officeDocument/2006/relationships/diagramQuickStyle" Target="../diagrams/quickStyle8.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Layout" Target="../diagrams/layout8.xml"/><Relationship Id="rId5" Type="http://schemas.openxmlformats.org/officeDocument/2006/relationships/diagramData" Target="../diagrams/data8.xml"/><Relationship Id="rId4" Type="http://schemas.openxmlformats.org/officeDocument/2006/relationships/image" Target="../media/image7.png"/><Relationship Id="rId9" Type="http://schemas.microsoft.com/office/2007/relationships/diagramDrawing" Target="../diagrams/drawing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6C1CF0-650F-4B41-B11B-D1F92E0FEC1C}"/>
              </a:ext>
            </a:extLst>
          </p:cNvPr>
          <p:cNvSpPr>
            <a:spLocks noGrp="1"/>
          </p:cNvSpPr>
          <p:nvPr>
            <p:ph type="ctrTitle"/>
          </p:nvPr>
        </p:nvSpPr>
        <p:spPr/>
        <p:txBody>
          <a:bodyPr/>
          <a:lstStyle/>
          <a:p>
            <a:r>
              <a:rPr lang="en-GB" dirty="0"/>
              <a:t>Modelling the star-forming Main Sequence</a:t>
            </a:r>
          </a:p>
        </p:txBody>
      </p:sp>
    </p:spTree>
    <p:extLst>
      <p:ext uri="{BB962C8B-B14F-4D97-AF65-F5344CB8AC3E}">
        <p14:creationId xmlns:p14="http://schemas.microsoft.com/office/powerpoint/2010/main" val="7552606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6894A67-7C39-2B44-8AF1-F23416F22182}"/>
              </a:ext>
            </a:extLst>
          </p:cNvPr>
          <p:cNvPicPr>
            <a:picLocks noChangeAspect="1"/>
          </p:cNvPicPr>
          <p:nvPr/>
        </p:nvPicPr>
        <p:blipFill>
          <a:blip r:embed="rId3"/>
          <a:stretch>
            <a:fillRect/>
          </a:stretch>
        </p:blipFill>
        <p:spPr>
          <a:xfrm>
            <a:off x="2379133" y="280365"/>
            <a:ext cx="7433733" cy="5575300"/>
          </a:xfrm>
          <a:prstGeom prst="rect">
            <a:avLst/>
          </a:prstGeom>
        </p:spPr>
      </p:pic>
      <p:graphicFrame>
        <p:nvGraphicFramePr>
          <p:cNvPr id="6" name="Content Placeholder 3">
            <a:extLst>
              <a:ext uri="{FF2B5EF4-FFF2-40B4-BE49-F238E27FC236}">
                <a16:creationId xmlns:a16="http://schemas.microsoft.com/office/drawing/2014/main" id="{F1BEC625-8A6E-4445-8B5F-86855B3D1EC3}"/>
              </a:ext>
            </a:extLst>
          </p:cNvPr>
          <p:cNvGraphicFramePr>
            <a:graphicFrameLocks/>
          </p:cNvGraphicFramePr>
          <p:nvPr>
            <p:extLst>
              <p:ext uri="{D42A27DB-BD31-4B8C-83A1-F6EECF244321}">
                <p14:modId xmlns:p14="http://schemas.microsoft.com/office/powerpoint/2010/main" val="1280082644"/>
              </p:ext>
            </p:extLst>
          </p:nvPr>
        </p:nvGraphicFramePr>
        <p:xfrm>
          <a:off x="838200" y="6352692"/>
          <a:ext cx="10515600" cy="28036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3634074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D850FE8-73BC-3A42-9AFA-3AEF1496EC17}"/>
              </a:ext>
            </a:extLst>
          </p:cNvPr>
          <p:cNvPicPr>
            <a:picLocks noChangeAspect="1"/>
          </p:cNvPicPr>
          <p:nvPr/>
        </p:nvPicPr>
        <p:blipFill rotWithShape="1">
          <a:blip r:embed="rId3"/>
          <a:srcRect b="3549"/>
          <a:stretch/>
        </p:blipFill>
        <p:spPr>
          <a:xfrm>
            <a:off x="1197475" y="734092"/>
            <a:ext cx="4898525" cy="4836873"/>
          </a:xfrm>
          <a:prstGeom prst="rect">
            <a:avLst/>
          </a:prstGeom>
        </p:spPr>
      </p:pic>
      <p:sp>
        <p:nvSpPr>
          <p:cNvPr id="9" name="TextBox 8">
            <a:extLst>
              <a:ext uri="{FF2B5EF4-FFF2-40B4-BE49-F238E27FC236}">
                <a16:creationId xmlns:a16="http://schemas.microsoft.com/office/drawing/2014/main" id="{CDF5C26E-0347-684F-A594-FC17C1CD18B5}"/>
              </a:ext>
            </a:extLst>
          </p:cNvPr>
          <p:cNvSpPr txBox="1"/>
          <p:nvPr/>
        </p:nvSpPr>
        <p:spPr>
          <a:xfrm>
            <a:off x="9935553" y="5777163"/>
            <a:ext cx="2117943" cy="369332"/>
          </a:xfrm>
          <a:prstGeom prst="rect">
            <a:avLst/>
          </a:prstGeom>
          <a:noFill/>
        </p:spPr>
        <p:txBody>
          <a:bodyPr wrap="square" rtlCol="0">
            <a:spAutoFit/>
          </a:bodyPr>
          <a:lstStyle/>
          <a:p>
            <a:r>
              <a:rPr lang="en-US" dirty="0"/>
              <a:t>Lotz et al. 2017</a:t>
            </a:r>
          </a:p>
        </p:txBody>
      </p:sp>
      <p:pic>
        <p:nvPicPr>
          <p:cNvPr id="10" name="Picture 9">
            <a:extLst>
              <a:ext uri="{FF2B5EF4-FFF2-40B4-BE49-F238E27FC236}">
                <a16:creationId xmlns:a16="http://schemas.microsoft.com/office/drawing/2014/main" id="{D7DB0EE7-054B-1648-82A1-3930FE1ED3FA}"/>
              </a:ext>
            </a:extLst>
          </p:cNvPr>
          <p:cNvPicPr>
            <a:picLocks noChangeAspect="1"/>
          </p:cNvPicPr>
          <p:nvPr/>
        </p:nvPicPr>
        <p:blipFill>
          <a:blip r:embed="rId4"/>
          <a:stretch>
            <a:fillRect/>
          </a:stretch>
        </p:blipFill>
        <p:spPr>
          <a:xfrm>
            <a:off x="1197475" y="5805085"/>
            <a:ext cx="8458200" cy="330200"/>
          </a:xfrm>
          <a:prstGeom prst="rect">
            <a:avLst/>
          </a:prstGeom>
        </p:spPr>
      </p:pic>
      <p:pic>
        <p:nvPicPr>
          <p:cNvPr id="5" name="Picture 4">
            <a:extLst>
              <a:ext uri="{FF2B5EF4-FFF2-40B4-BE49-F238E27FC236}">
                <a16:creationId xmlns:a16="http://schemas.microsoft.com/office/drawing/2014/main" id="{FD751B4D-937F-2043-9721-828F6FFDFDAB}"/>
              </a:ext>
            </a:extLst>
          </p:cNvPr>
          <p:cNvPicPr>
            <a:picLocks noChangeAspect="1"/>
          </p:cNvPicPr>
          <p:nvPr/>
        </p:nvPicPr>
        <p:blipFill>
          <a:blip r:embed="rId5"/>
          <a:stretch>
            <a:fillRect/>
          </a:stretch>
        </p:blipFill>
        <p:spPr>
          <a:xfrm>
            <a:off x="6859241" y="750807"/>
            <a:ext cx="3714291" cy="4803444"/>
          </a:xfrm>
          <a:prstGeom prst="rect">
            <a:avLst/>
          </a:prstGeom>
        </p:spPr>
      </p:pic>
      <p:graphicFrame>
        <p:nvGraphicFramePr>
          <p:cNvPr id="11" name="Content Placeholder 3">
            <a:extLst>
              <a:ext uri="{FF2B5EF4-FFF2-40B4-BE49-F238E27FC236}">
                <a16:creationId xmlns:a16="http://schemas.microsoft.com/office/drawing/2014/main" id="{9C47BD91-0170-C449-9C3A-462C0DDFD67D}"/>
              </a:ext>
            </a:extLst>
          </p:cNvPr>
          <p:cNvGraphicFramePr>
            <a:graphicFrameLocks/>
          </p:cNvGraphicFramePr>
          <p:nvPr>
            <p:extLst>
              <p:ext uri="{D42A27DB-BD31-4B8C-83A1-F6EECF244321}">
                <p14:modId xmlns:p14="http://schemas.microsoft.com/office/powerpoint/2010/main" val="886756422"/>
              </p:ext>
            </p:extLst>
          </p:nvPr>
        </p:nvGraphicFramePr>
        <p:xfrm>
          <a:off x="838200" y="6352692"/>
          <a:ext cx="10515600" cy="280365"/>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38811952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26EC38-42DA-A64F-96CE-85F98CF0F6B1}"/>
              </a:ext>
            </a:extLst>
          </p:cNvPr>
          <p:cNvSpPr>
            <a:spLocks noGrp="1"/>
          </p:cNvSpPr>
          <p:nvPr>
            <p:ph type="title"/>
          </p:nvPr>
        </p:nvSpPr>
        <p:spPr/>
        <p:txBody>
          <a:bodyPr/>
          <a:lstStyle/>
          <a:p>
            <a:r>
              <a:rPr lang="en-GB" dirty="0"/>
              <a:t>The Data</a:t>
            </a:r>
          </a:p>
        </p:txBody>
      </p:sp>
      <p:sp>
        <p:nvSpPr>
          <p:cNvPr id="3" name="Content Placeholder 2">
            <a:extLst>
              <a:ext uri="{FF2B5EF4-FFF2-40B4-BE49-F238E27FC236}">
                <a16:creationId xmlns:a16="http://schemas.microsoft.com/office/drawing/2014/main" id="{5CF89BD0-152C-B14A-9D0F-FABEA1F343F2}"/>
              </a:ext>
            </a:extLst>
          </p:cNvPr>
          <p:cNvSpPr>
            <a:spLocks noGrp="1"/>
          </p:cNvSpPr>
          <p:nvPr>
            <p:ph idx="1"/>
          </p:nvPr>
        </p:nvSpPr>
        <p:spPr>
          <a:xfrm>
            <a:off x="838200" y="1825625"/>
            <a:ext cx="10515600" cy="2555875"/>
          </a:xfrm>
        </p:spPr>
        <p:txBody>
          <a:bodyPr>
            <a:normAutofit/>
          </a:bodyPr>
          <a:lstStyle/>
          <a:p>
            <a:r>
              <a:rPr lang="en-GB" sz="2000" dirty="0"/>
              <a:t>ASTRODEEP catalogue</a:t>
            </a:r>
          </a:p>
          <a:p>
            <a:r>
              <a:rPr lang="en-GB" sz="2000" dirty="0"/>
              <a:t>4 fields, 29373 objects</a:t>
            </a:r>
          </a:p>
          <a:p>
            <a:endParaRPr lang="en-GB" sz="2000" dirty="0"/>
          </a:p>
          <a:p>
            <a:r>
              <a:rPr lang="en-GB" sz="2000" dirty="0"/>
              <a:t>Require H band &lt; 27.5</a:t>
            </a:r>
          </a:p>
          <a:p>
            <a:r>
              <a:rPr lang="en-GB" sz="2000" dirty="0"/>
              <a:t>RELFLAG = 1 </a:t>
            </a:r>
          </a:p>
        </p:txBody>
      </p:sp>
      <p:pic>
        <p:nvPicPr>
          <p:cNvPr id="6" name="Picture 5">
            <a:extLst>
              <a:ext uri="{FF2B5EF4-FFF2-40B4-BE49-F238E27FC236}">
                <a16:creationId xmlns:a16="http://schemas.microsoft.com/office/drawing/2014/main" id="{034A88DF-35F1-714C-B720-8AE1C89A1E2A}"/>
              </a:ext>
            </a:extLst>
          </p:cNvPr>
          <p:cNvPicPr>
            <a:picLocks noChangeAspect="1"/>
          </p:cNvPicPr>
          <p:nvPr/>
        </p:nvPicPr>
        <p:blipFill>
          <a:blip r:embed="rId3"/>
          <a:stretch>
            <a:fillRect/>
          </a:stretch>
        </p:blipFill>
        <p:spPr>
          <a:xfrm>
            <a:off x="4064000" y="2481574"/>
            <a:ext cx="7378700" cy="2767013"/>
          </a:xfrm>
          <a:prstGeom prst="rect">
            <a:avLst/>
          </a:prstGeom>
        </p:spPr>
      </p:pic>
      <p:graphicFrame>
        <p:nvGraphicFramePr>
          <p:cNvPr id="7" name="Content Placeholder 3">
            <a:extLst>
              <a:ext uri="{FF2B5EF4-FFF2-40B4-BE49-F238E27FC236}">
                <a16:creationId xmlns:a16="http://schemas.microsoft.com/office/drawing/2014/main" id="{02341722-E765-2742-BCAF-C246632A3494}"/>
              </a:ext>
            </a:extLst>
          </p:cNvPr>
          <p:cNvGraphicFramePr>
            <a:graphicFrameLocks/>
          </p:cNvGraphicFramePr>
          <p:nvPr>
            <p:extLst>
              <p:ext uri="{D42A27DB-BD31-4B8C-83A1-F6EECF244321}">
                <p14:modId xmlns:p14="http://schemas.microsoft.com/office/powerpoint/2010/main" val="4272445682"/>
              </p:ext>
            </p:extLst>
          </p:nvPr>
        </p:nvGraphicFramePr>
        <p:xfrm>
          <a:off x="838200" y="6352692"/>
          <a:ext cx="10515600" cy="28036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41044100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8BFF8E-AAD7-5646-92B4-EF1A132C249F}"/>
              </a:ext>
            </a:extLst>
          </p:cNvPr>
          <p:cNvSpPr>
            <a:spLocks noGrp="1"/>
          </p:cNvSpPr>
          <p:nvPr>
            <p:ph type="title"/>
          </p:nvPr>
        </p:nvSpPr>
        <p:spPr/>
        <p:txBody>
          <a:bodyPr/>
          <a:lstStyle/>
          <a:p>
            <a:r>
              <a:rPr lang="en-GB" dirty="0"/>
              <a:t>BEAGLE – </a:t>
            </a:r>
            <a:r>
              <a:rPr lang="en-GB" dirty="0" err="1"/>
              <a:t>BayEsian</a:t>
            </a:r>
            <a:r>
              <a:rPr lang="en-GB" dirty="0"/>
              <a:t> Analysis of </a:t>
            </a:r>
            <a:r>
              <a:rPr lang="en-GB" dirty="0" err="1"/>
              <a:t>GaLaxy</a:t>
            </a:r>
            <a:r>
              <a:rPr lang="en-GB" dirty="0"/>
              <a:t> </a:t>
            </a:r>
            <a:r>
              <a:rPr lang="en-GB" dirty="0" err="1"/>
              <a:t>sEds</a:t>
            </a:r>
            <a:r>
              <a:rPr lang="en-US" dirty="0"/>
              <a:t> </a:t>
            </a:r>
            <a:endParaRPr lang="en-GB" dirty="0"/>
          </a:p>
        </p:txBody>
      </p:sp>
      <p:sp>
        <p:nvSpPr>
          <p:cNvPr id="3" name="Content Placeholder 2">
            <a:extLst>
              <a:ext uri="{FF2B5EF4-FFF2-40B4-BE49-F238E27FC236}">
                <a16:creationId xmlns:a16="http://schemas.microsoft.com/office/drawing/2014/main" id="{1DA7E085-88F6-E14B-AEC3-27D5301AC309}"/>
              </a:ext>
            </a:extLst>
          </p:cNvPr>
          <p:cNvSpPr>
            <a:spLocks noGrp="1"/>
          </p:cNvSpPr>
          <p:nvPr>
            <p:ph idx="1"/>
          </p:nvPr>
        </p:nvSpPr>
        <p:spPr/>
        <p:txBody>
          <a:bodyPr>
            <a:normAutofit/>
          </a:bodyPr>
          <a:lstStyle/>
          <a:p>
            <a:r>
              <a:rPr lang="en-US" dirty="0"/>
              <a:t>We have fluxes and errors from ASTRODEEP</a:t>
            </a:r>
          </a:p>
          <a:p>
            <a:r>
              <a:rPr lang="en-US" dirty="0"/>
              <a:t>Grid based SED fitting codes struggle with large parameter space and meaningful errors (from chi-squared </a:t>
            </a:r>
            <a:r>
              <a:rPr lang="en-US" dirty="0" err="1"/>
              <a:t>etc</a:t>
            </a:r>
            <a:r>
              <a:rPr lang="en-US" dirty="0"/>
              <a:t>)</a:t>
            </a:r>
          </a:p>
          <a:p>
            <a:r>
              <a:rPr lang="en-US" dirty="0"/>
              <a:t>BEAGLE uses Nested Sampling (multinest) </a:t>
            </a:r>
          </a:p>
          <a:p>
            <a:pPr lvl="1"/>
            <a:r>
              <a:rPr lang="en-US" dirty="0"/>
              <a:t>Can fit more parameters</a:t>
            </a:r>
          </a:p>
          <a:p>
            <a:pPr lvl="1"/>
            <a:r>
              <a:rPr lang="en-US" dirty="0"/>
              <a:t>Self-consistent modelling of the SED</a:t>
            </a:r>
          </a:p>
          <a:p>
            <a:pPr lvl="1"/>
            <a:r>
              <a:rPr lang="en-US" dirty="0"/>
              <a:t>Covarying posterior distributions for the model parameters</a:t>
            </a:r>
          </a:p>
          <a:p>
            <a:pPr marL="457200" lvl="1" indent="0">
              <a:buNone/>
            </a:pPr>
            <a:r>
              <a:rPr lang="en-US" dirty="0"/>
              <a:t>		(including mass, SFR and redshift)</a:t>
            </a:r>
          </a:p>
        </p:txBody>
      </p:sp>
      <p:graphicFrame>
        <p:nvGraphicFramePr>
          <p:cNvPr id="4" name="Content Placeholder 3">
            <a:extLst>
              <a:ext uri="{FF2B5EF4-FFF2-40B4-BE49-F238E27FC236}">
                <a16:creationId xmlns:a16="http://schemas.microsoft.com/office/drawing/2014/main" id="{0E798C50-558D-234D-802B-F3A3D4F679D8}"/>
              </a:ext>
            </a:extLst>
          </p:cNvPr>
          <p:cNvGraphicFramePr>
            <a:graphicFrameLocks/>
          </p:cNvGraphicFramePr>
          <p:nvPr>
            <p:extLst>
              <p:ext uri="{D42A27DB-BD31-4B8C-83A1-F6EECF244321}">
                <p14:modId xmlns:p14="http://schemas.microsoft.com/office/powerpoint/2010/main" val="2703373743"/>
              </p:ext>
            </p:extLst>
          </p:nvPr>
        </p:nvGraphicFramePr>
        <p:xfrm>
          <a:off x="838200" y="6352692"/>
          <a:ext cx="10515600" cy="28036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a:extLst>
              <a:ext uri="{FF2B5EF4-FFF2-40B4-BE49-F238E27FC236}">
                <a16:creationId xmlns:a16="http://schemas.microsoft.com/office/drawing/2014/main" id="{EF6511D7-D0DC-1448-AB55-651DF342B0D2}"/>
              </a:ext>
            </a:extLst>
          </p:cNvPr>
          <p:cNvSpPr txBox="1"/>
          <p:nvPr/>
        </p:nvSpPr>
        <p:spPr>
          <a:xfrm>
            <a:off x="9126081" y="5306505"/>
            <a:ext cx="3065919" cy="369332"/>
          </a:xfrm>
          <a:prstGeom prst="rect">
            <a:avLst/>
          </a:prstGeom>
          <a:noFill/>
        </p:spPr>
        <p:txBody>
          <a:bodyPr wrap="square" rtlCol="0">
            <a:spAutoFit/>
          </a:bodyPr>
          <a:lstStyle/>
          <a:p>
            <a:pPr lvl="0">
              <a:defRPr/>
            </a:pPr>
            <a:r>
              <a:rPr lang="en-GB" dirty="0"/>
              <a:t>Chevallard &amp; Charlot 2016</a:t>
            </a:r>
          </a:p>
        </p:txBody>
      </p:sp>
      <p:pic>
        <p:nvPicPr>
          <p:cNvPr id="6" name="Picture 5">
            <a:extLst>
              <a:ext uri="{FF2B5EF4-FFF2-40B4-BE49-F238E27FC236}">
                <a16:creationId xmlns:a16="http://schemas.microsoft.com/office/drawing/2014/main" id="{A7874627-7316-0944-9AB5-363FE4B07E5B}"/>
              </a:ext>
            </a:extLst>
          </p:cNvPr>
          <p:cNvPicPr>
            <a:picLocks noChangeAspect="1"/>
          </p:cNvPicPr>
          <p:nvPr/>
        </p:nvPicPr>
        <p:blipFill>
          <a:blip r:embed="rId8"/>
          <a:stretch>
            <a:fillRect/>
          </a:stretch>
        </p:blipFill>
        <p:spPr>
          <a:xfrm>
            <a:off x="9831888" y="4043807"/>
            <a:ext cx="1140912" cy="1130904"/>
          </a:xfrm>
          <a:prstGeom prst="rect">
            <a:avLst/>
          </a:prstGeom>
        </p:spPr>
      </p:pic>
    </p:spTree>
    <p:extLst>
      <p:ext uri="{BB962C8B-B14F-4D97-AF65-F5344CB8AC3E}">
        <p14:creationId xmlns:p14="http://schemas.microsoft.com/office/powerpoint/2010/main" val="29634369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BD056B3-11BA-794A-B676-D32383A84FBF}"/>
              </a:ext>
            </a:extLst>
          </p:cNvPr>
          <p:cNvPicPr>
            <a:picLocks noChangeAspect="1"/>
          </p:cNvPicPr>
          <p:nvPr/>
        </p:nvPicPr>
        <p:blipFill rotWithShape="1">
          <a:blip r:embed="rId3"/>
          <a:srcRect b="68889"/>
          <a:stretch/>
        </p:blipFill>
        <p:spPr>
          <a:xfrm>
            <a:off x="3199009" y="2362200"/>
            <a:ext cx="5793982" cy="2133600"/>
          </a:xfrm>
          <a:prstGeom prst="rect">
            <a:avLst/>
          </a:prstGeom>
        </p:spPr>
      </p:pic>
      <p:graphicFrame>
        <p:nvGraphicFramePr>
          <p:cNvPr id="7" name="Content Placeholder 3">
            <a:extLst>
              <a:ext uri="{FF2B5EF4-FFF2-40B4-BE49-F238E27FC236}">
                <a16:creationId xmlns:a16="http://schemas.microsoft.com/office/drawing/2014/main" id="{417DF75A-ABA6-4946-ABD0-471F007C020F}"/>
              </a:ext>
            </a:extLst>
          </p:cNvPr>
          <p:cNvGraphicFramePr>
            <a:graphicFrameLocks/>
          </p:cNvGraphicFramePr>
          <p:nvPr>
            <p:extLst>
              <p:ext uri="{D42A27DB-BD31-4B8C-83A1-F6EECF244321}">
                <p14:modId xmlns:p14="http://schemas.microsoft.com/office/powerpoint/2010/main" val="212859653"/>
              </p:ext>
            </p:extLst>
          </p:nvPr>
        </p:nvGraphicFramePr>
        <p:xfrm>
          <a:off x="838200" y="6352692"/>
          <a:ext cx="10515600" cy="28036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0" name="TextBox 9">
            <a:extLst>
              <a:ext uri="{FF2B5EF4-FFF2-40B4-BE49-F238E27FC236}">
                <a16:creationId xmlns:a16="http://schemas.microsoft.com/office/drawing/2014/main" id="{DFAA6AC7-7142-9D4A-A8F2-A126D9CCCE19}"/>
              </a:ext>
            </a:extLst>
          </p:cNvPr>
          <p:cNvSpPr txBox="1"/>
          <p:nvPr/>
        </p:nvSpPr>
        <p:spPr>
          <a:xfrm>
            <a:off x="567499" y="1624811"/>
            <a:ext cx="2631510" cy="369332"/>
          </a:xfrm>
          <a:prstGeom prst="rect">
            <a:avLst/>
          </a:prstGeom>
          <a:noFill/>
        </p:spPr>
        <p:txBody>
          <a:bodyPr wrap="square" rtlCol="0">
            <a:spAutoFit/>
          </a:bodyPr>
          <a:lstStyle/>
          <a:p>
            <a:r>
              <a:rPr lang="en-US" dirty="0"/>
              <a:t>Chabrier 2003</a:t>
            </a:r>
          </a:p>
        </p:txBody>
      </p:sp>
      <p:cxnSp>
        <p:nvCxnSpPr>
          <p:cNvPr id="11" name="Straight Arrow Connector 10">
            <a:extLst>
              <a:ext uri="{FF2B5EF4-FFF2-40B4-BE49-F238E27FC236}">
                <a16:creationId xmlns:a16="http://schemas.microsoft.com/office/drawing/2014/main" id="{3CD3DF8A-CF3D-A84F-B4C1-B420C5694E4A}"/>
              </a:ext>
            </a:extLst>
          </p:cNvPr>
          <p:cNvCxnSpPr>
            <a:cxnSpLocks/>
          </p:cNvCxnSpPr>
          <p:nvPr/>
        </p:nvCxnSpPr>
        <p:spPr>
          <a:xfrm>
            <a:off x="1930400" y="2095500"/>
            <a:ext cx="1473200" cy="92710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C1380A8C-B4BE-DB45-A691-4E1DA4568375}"/>
              </a:ext>
            </a:extLst>
          </p:cNvPr>
          <p:cNvSpPr txBox="1"/>
          <p:nvPr/>
        </p:nvSpPr>
        <p:spPr>
          <a:xfrm>
            <a:off x="3949701" y="722647"/>
            <a:ext cx="4042862" cy="646331"/>
          </a:xfrm>
          <a:prstGeom prst="rect">
            <a:avLst/>
          </a:prstGeom>
          <a:noFill/>
        </p:spPr>
        <p:txBody>
          <a:bodyPr wrap="square" rtlCol="0">
            <a:spAutoFit/>
          </a:bodyPr>
          <a:lstStyle/>
          <a:p>
            <a:r>
              <a:rPr lang="en-US" dirty="0"/>
              <a:t>Population of stars in HR with same age and metallicity, but different mass</a:t>
            </a:r>
          </a:p>
        </p:txBody>
      </p:sp>
      <p:cxnSp>
        <p:nvCxnSpPr>
          <p:cNvPr id="13" name="Straight Arrow Connector 12">
            <a:extLst>
              <a:ext uri="{FF2B5EF4-FFF2-40B4-BE49-F238E27FC236}">
                <a16:creationId xmlns:a16="http://schemas.microsoft.com/office/drawing/2014/main" id="{7780B3BA-3B58-834F-B08F-7B4C048E9167}"/>
              </a:ext>
            </a:extLst>
          </p:cNvPr>
          <p:cNvCxnSpPr>
            <a:cxnSpLocks/>
          </p:cNvCxnSpPr>
          <p:nvPr/>
        </p:nvCxnSpPr>
        <p:spPr>
          <a:xfrm>
            <a:off x="5753100" y="1449565"/>
            <a:ext cx="0" cy="101423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1F416A44-BCD0-664E-B429-3763C4B997EE}"/>
              </a:ext>
            </a:extLst>
          </p:cNvPr>
          <p:cNvSpPr txBox="1"/>
          <p:nvPr/>
        </p:nvSpPr>
        <p:spPr>
          <a:xfrm>
            <a:off x="9131472" y="1572009"/>
            <a:ext cx="2631510" cy="646331"/>
          </a:xfrm>
          <a:prstGeom prst="rect">
            <a:avLst/>
          </a:prstGeom>
          <a:noFill/>
        </p:spPr>
        <p:txBody>
          <a:bodyPr wrap="square" rtlCol="0">
            <a:spAutoFit/>
          </a:bodyPr>
          <a:lstStyle/>
          <a:p>
            <a:r>
              <a:rPr lang="en-US" dirty="0"/>
              <a:t>Latest version of Bruzual &amp; Charlot 2003 models</a:t>
            </a:r>
          </a:p>
        </p:txBody>
      </p:sp>
      <p:cxnSp>
        <p:nvCxnSpPr>
          <p:cNvPr id="23" name="Straight Arrow Connector 22">
            <a:extLst>
              <a:ext uri="{FF2B5EF4-FFF2-40B4-BE49-F238E27FC236}">
                <a16:creationId xmlns:a16="http://schemas.microsoft.com/office/drawing/2014/main" id="{722F568C-59CB-0F4D-B9A9-B5902A214B78}"/>
              </a:ext>
            </a:extLst>
          </p:cNvPr>
          <p:cNvCxnSpPr>
            <a:cxnSpLocks/>
          </p:cNvCxnSpPr>
          <p:nvPr/>
        </p:nvCxnSpPr>
        <p:spPr>
          <a:xfrm flipH="1">
            <a:off x="8864600" y="2218340"/>
            <a:ext cx="1003300" cy="1061669"/>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585301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BD056B3-11BA-794A-B676-D32383A84FBF}"/>
              </a:ext>
            </a:extLst>
          </p:cNvPr>
          <p:cNvPicPr>
            <a:picLocks noChangeAspect="1"/>
          </p:cNvPicPr>
          <p:nvPr/>
        </p:nvPicPr>
        <p:blipFill rotWithShape="1">
          <a:blip r:embed="rId3"/>
          <a:srcRect t="30926" b="36296"/>
          <a:stretch/>
        </p:blipFill>
        <p:spPr>
          <a:xfrm>
            <a:off x="3199009" y="2305050"/>
            <a:ext cx="5793982" cy="2247900"/>
          </a:xfrm>
          <a:prstGeom prst="rect">
            <a:avLst/>
          </a:prstGeom>
        </p:spPr>
      </p:pic>
      <p:graphicFrame>
        <p:nvGraphicFramePr>
          <p:cNvPr id="7" name="Content Placeholder 3">
            <a:extLst>
              <a:ext uri="{FF2B5EF4-FFF2-40B4-BE49-F238E27FC236}">
                <a16:creationId xmlns:a16="http://schemas.microsoft.com/office/drawing/2014/main" id="{417DF75A-ABA6-4946-ABD0-471F007C020F}"/>
              </a:ext>
            </a:extLst>
          </p:cNvPr>
          <p:cNvGraphicFramePr>
            <a:graphicFrameLocks/>
          </p:cNvGraphicFramePr>
          <p:nvPr>
            <p:extLst>
              <p:ext uri="{D42A27DB-BD31-4B8C-83A1-F6EECF244321}">
                <p14:modId xmlns:p14="http://schemas.microsoft.com/office/powerpoint/2010/main" val="2384182132"/>
              </p:ext>
            </p:extLst>
          </p:nvPr>
        </p:nvGraphicFramePr>
        <p:xfrm>
          <a:off x="838200" y="6352692"/>
          <a:ext cx="10515600" cy="28036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9" name="Picture 8">
            <a:extLst>
              <a:ext uri="{FF2B5EF4-FFF2-40B4-BE49-F238E27FC236}">
                <a16:creationId xmlns:a16="http://schemas.microsoft.com/office/drawing/2014/main" id="{84627FAA-9192-B44C-8CAD-7635897ED5A4}"/>
              </a:ext>
            </a:extLst>
          </p:cNvPr>
          <p:cNvPicPr>
            <a:picLocks noChangeAspect="1"/>
          </p:cNvPicPr>
          <p:nvPr/>
        </p:nvPicPr>
        <p:blipFill>
          <a:blip r:embed="rId9"/>
          <a:stretch>
            <a:fillRect/>
          </a:stretch>
        </p:blipFill>
        <p:spPr>
          <a:xfrm>
            <a:off x="1052273" y="1431666"/>
            <a:ext cx="2451100" cy="406400"/>
          </a:xfrm>
          <a:prstGeom prst="rect">
            <a:avLst/>
          </a:prstGeom>
        </p:spPr>
      </p:pic>
      <p:cxnSp>
        <p:nvCxnSpPr>
          <p:cNvPr id="10" name="Straight Arrow Connector 9">
            <a:extLst>
              <a:ext uri="{FF2B5EF4-FFF2-40B4-BE49-F238E27FC236}">
                <a16:creationId xmlns:a16="http://schemas.microsoft.com/office/drawing/2014/main" id="{C6031715-7F62-604A-9BE7-F77E190F8372}"/>
              </a:ext>
            </a:extLst>
          </p:cNvPr>
          <p:cNvCxnSpPr>
            <a:cxnSpLocks/>
          </p:cNvCxnSpPr>
          <p:nvPr/>
        </p:nvCxnSpPr>
        <p:spPr>
          <a:xfrm>
            <a:off x="2277823" y="1993727"/>
            <a:ext cx="1024177" cy="74185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5789F743-7828-3340-A616-F8A4EDFADA90}"/>
              </a:ext>
            </a:extLst>
          </p:cNvPr>
          <p:cNvSpPr txBox="1"/>
          <p:nvPr/>
        </p:nvSpPr>
        <p:spPr>
          <a:xfrm>
            <a:off x="8372083" y="516399"/>
            <a:ext cx="3591318" cy="1477328"/>
          </a:xfrm>
          <a:prstGeom prst="rect">
            <a:avLst/>
          </a:prstGeom>
          <a:noFill/>
        </p:spPr>
        <p:txBody>
          <a:bodyPr wrap="square" rtlCol="0">
            <a:spAutoFit/>
          </a:bodyPr>
          <a:lstStyle/>
          <a:p>
            <a:r>
              <a:rPr lang="en-US" dirty="0"/>
              <a:t>Charlot &amp; Fall 2000</a:t>
            </a:r>
          </a:p>
          <a:p>
            <a:r>
              <a:rPr lang="en-US" dirty="0"/>
              <a:t>2 component model:</a:t>
            </a:r>
          </a:p>
          <a:p>
            <a:r>
              <a:rPr lang="en-US" dirty="0"/>
              <a:t>Diffuse ISM + stellar birth clouds</a:t>
            </a:r>
          </a:p>
          <a:p>
            <a:r>
              <a:rPr lang="en-US" dirty="0" err="1"/>
              <a:t>τ</a:t>
            </a:r>
            <a:r>
              <a:rPr lang="en-US" baseline="-25000" dirty="0" err="1"/>
              <a:t>V</a:t>
            </a:r>
            <a:r>
              <a:rPr lang="en-US" baseline="-25000" dirty="0"/>
              <a:t> 	</a:t>
            </a:r>
            <a:r>
              <a:rPr lang="en-US" dirty="0"/>
              <a:t>: V band optical depth</a:t>
            </a:r>
          </a:p>
          <a:p>
            <a:r>
              <a:rPr lang="en-US" dirty="0" err="1"/>
              <a:t>μ</a:t>
            </a:r>
            <a:r>
              <a:rPr lang="en-US" dirty="0"/>
              <a:t>  	: fraction from diffuse ISM</a:t>
            </a:r>
          </a:p>
        </p:txBody>
      </p:sp>
      <p:cxnSp>
        <p:nvCxnSpPr>
          <p:cNvPr id="12" name="Straight Arrow Connector 11">
            <a:extLst>
              <a:ext uri="{FF2B5EF4-FFF2-40B4-BE49-F238E27FC236}">
                <a16:creationId xmlns:a16="http://schemas.microsoft.com/office/drawing/2014/main" id="{FD1891F8-4DF2-F142-AB49-417729E758DA}"/>
              </a:ext>
            </a:extLst>
          </p:cNvPr>
          <p:cNvCxnSpPr>
            <a:cxnSpLocks/>
          </p:cNvCxnSpPr>
          <p:nvPr/>
        </p:nvCxnSpPr>
        <p:spPr>
          <a:xfrm flipH="1">
            <a:off x="8610600" y="1993727"/>
            <a:ext cx="382391" cy="45737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E80CD174-27B6-4A4D-83C2-A7D619E0F769}"/>
              </a:ext>
            </a:extLst>
          </p:cNvPr>
          <p:cNvSpPr txBox="1"/>
          <p:nvPr/>
        </p:nvSpPr>
        <p:spPr>
          <a:xfrm>
            <a:off x="977900" y="4779361"/>
            <a:ext cx="10236199" cy="1200329"/>
          </a:xfrm>
          <a:prstGeom prst="rect">
            <a:avLst/>
          </a:prstGeom>
          <a:noFill/>
        </p:spPr>
        <p:txBody>
          <a:bodyPr wrap="square" rtlCol="0">
            <a:spAutoFit/>
          </a:bodyPr>
          <a:lstStyle/>
          <a:p>
            <a:r>
              <a:rPr lang="en-US" b="1" dirty="0"/>
              <a:t>PLUS</a:t>
            </a:r>
          </a:p>
          <a:p>
            <a:r>
              <a:rPr lang="en-US" dirty="0"/>
              <a:t>Gutkin et al. 2016 photo-ionization models</a:t>
            </a:r>
          </a:p>
          <a:p>
            <a:r>
              <a:rPr lang="en-GB" dirty="0">
                <a:effectLst/>
              </a:rPr>
              <a:t>Nebular (line and continuum) emission is characterised by effective (galaxy wide) ionised gas parameters:</a:t>
            </a:r>
          </a:p>
          <a:p>
            <a:r>
              <a:rPr lang="en-GB" dirty="0"/>
              <a:t>Z</a:t>
            </a:r>
            <a:r>
              <a:rPr lang="en-GB" baseline="-25000" dirty="0"/>
              <a:t>ISM</a:t>
            </a:r>
            <a:r>
              <a:rPr lang="en-GB" dirty="0"/>
              <a:t>, U</a:t>
            </a:r>
            <a:r>
              <a:rPr lang="en-GB" baseline="-25000" dirty="0"/>
              <a:t>s</a:t>
            </a:r>
            <a:r>
              <a:rPr lang="en-GB" dirty="0"/>
              <a:t> and ξ</a:t>
            </a:r>
            <a:r>
              <a:rPr lang="en-GB" baseline="-25000" dirty="0"/>
              <a:t>d</a:t>
            </a:r>
            <a:r>
              <a:rPr lang="en-GB" dirty="0"/>
              <a:t>.</a:t>
            </a:r>
            <a:endParaRPr lang="en-US" dirty="0"/>
          </a:p>
        </p:txBody>
      </p:sp>
    </p:spTree>
    <p:extLst>
      <p:ext uri="{BB962C8B-B14F-4D97-AF65-F5344CB8AC3E}">
        <p14:creationId xmlns:p14="http://schemas.microsoft.com/office/powerpoint/2010/main" val="1079165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3">
            <a:extLst>
              <a:ext uri="{FF2B5EF4-FFF2-40B4-BE49-F238E27FC236}">
                <a16:creationId xmlns:a16="http://schemas.microsoft.com/office/drawing/2014/main" id="{417DF75A-ABA6-4946-ABD0-471F007C020F}"/>
              </a:ext>
            </a:extLst>
          </p:cNvPr>
          <p:cNvGraphicFramePr>
            <a:graphicFrameLocks/>
          </p:cNvGraphicFramePr>
          <p:nvPr>
            <p:extLst>
              <p:ext uri="{D42A27DB-BD31-4B8C-83A1-F6EECF244321}">
                <p14:modId xmlns:p14="http://schemas.microsoft.com/office/powerpoint/2010/main" val="311861714"/>
              </p:ext>
            </p:extLst>
          </p:nvPr>
        </p:nvGraphicFramePr>
        <p:xfrm>
          <a:off x="838200" y="6352692"/>
          <a:ext cx="10515600" cy="28036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a:extLst>
              <a:ext uri="{FF2B5EF4-FFF2-40B4-BE49-F238E27FC236}">
                <a16:creationId xmlns:a16="http://schemas.microsoft.com/office/drawing/2014/main" id="{DBD056B3-11BA-794A-B676-D32383A84FBF}"/>
              </a:ext>
            </a:extLst>
          </p:cNvPr>
          <p:cNvPicPr>
            <a:picLocks noChangeAspect="1"/>
          </p:cNvPicPr>
          <p:nvPr/>
        </p:nvPicPr>
        <p:blipFill rotWithShape="1">
          <a:blip r:embed="rId8"/>
          <a:srcRect t="66481"/>
          <a:stretch/>
        </p:blipFill>
        <p:spPr>
          <a:xfrm>
            <a:off x="3199009" y="2279650"/>
            <a:ext cx="5793982" cy="2298700"/>
          </a:xfrm>
          <a:prstGeom prst="rect">
            <a:avLst/>
          </a:prstGeom>
        </p:spPr>
      </p:pic>
      <p:sp>
        <p:nvSpPr>
          <p:cNvPr id="8" name="TextBox 7">
            <a:extLst>
              <a:ext uri="{FF2B5EF4-FFF2-40B4-BE49-F238E27FC236}">
                <a16:creationId xmlns:a16="http://schemas.microsoft.com/office/drawing/2014/main" id="{3ED09C71-5640-1145-8DF5-D020877BEA9E}"/>
              </a:ext>
            </a:extLst>
          </p:cNvPr>
          <p:cNvSpPr txBox="1"/>
          <p:nvPr/>
        </p:nvSpPr>
        <p:spPr>
          <a:xfrm>
            <a:off x="3859581" y="5096189"/>
            <a:ext cx="4472837" cy="369332"/>
          </a:xfrm>
          <a:prstGeom prst="rect">
            <a:avLst/>
          </a:prstGeom>
          <a:noFill/>
        </p:spPr>
        <p:txBody>
          <a:bodyPr wrap="square" rtlCol="0">
            <a:spAutoFit/>
          </a:bodyPr>
          <a:lstStyle/>
          <a:p>
            <a:r>
              <a:rPr lang="en-US" b="1" dirty="0"/>
              <a:t>PLUS</a:t>
            </a:r>
            <a:r>
              <a:rPr lang="en-US" dirty="0"/>
              <a:t> IGM absorption (Inoue et al. 2014)</a:t>
            </a:r>
          </a:p>
        </p:txBody>
      </p:sp>
    </p:spTree>
    <p:extLst>
      <p:ext uri="{BB962C8B-B14F-4D97-AF65-F5344CB8AC3E}">
        <p14:creationId xmlns:p14="http://schemas.microsoft.com/office/powerpoint/2010/main" val="40932575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B6A5B6D-FC95-C547-8CC1-2A2C96AF4063}"/>
              </a:ext>
            </a:extLst>
          </p:cNvPr>
          <p:cNvPicPr>
            <a:picLocks noChangeAspect="1"/>
          </p:cNvPicPr>
          <p:nvPr/>
        </p:nvPicPr>
        <p:blipFill>
          <a:blip r:embed="rId3"/>
          <a:stretch>
            <a:fillRect/>
          </a:stretch>
        </p:blipFill>
        <p:spPr>
          <a:xfrm>
            <a:off x="2936306" y="224943"/>
            <a:ext cx="6319388" cy="5932881"/>
          </a:xfrm>
          <a:prstGeom prst="rect">
            <a:avLst/>
          </a:prstGeom>
        </p:spPr>
      </p:pic>
      <p:graphicFrame>
        <p:nvGraphicFramePr>
          <p:cNvPr id="9" name="Content Placeholder 3">
            <a:extLst>
              <a:ext uri="{FF2B5EF4-FFF2-40B4-BE49-F238E27FC236}">
                <a16:creationId xmlns:a16="http://schemas.microsoft.com/office/drawing/2014/main" id="{94ECF48B-180C-384C-96CF-33F1AD11CB7B}"/>
              </a:ext>
            </a:extLst>
          </p:cNvPr>
          <p:cNvGraphicFramePr>
            <a:graphicFrameLocks/>
          </p:cNvGraphicFramePr>
          <p:nvPr>
            <p:extLst>
              <p:ext uri="{D42A27DB-BD31-4B8C-83A1-F6EECF244321}">
                <p14:modId xmlns:p14="http://schemas.microsoft.com/office/powerpoint/2010/main" val="4172840997"/>
              </p:ext>
            </p:extLst>
          </p:nvPr>
        </p:nvGraphicFramePr>
        <p:xfrm>
          <a:off x="838200" y="6352692"/>
          <a:ext cx="10515600" cy="28036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7840598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8BFF8E-AAD7-5646-92B4-EF1A132C249F}"/>
              </a:ext>
            </a:extLst>
          </p:cNvPr>
          <p:cNvSpPr>
            <a:spLocks noGrp="1"/>
          </p:cNvSpPr>
          <p:nvPr>
            <p:ph type="title"/>
          </p:nvPr>
        </p:nvSpPr>
        <p:spPr/>
        <p:txBody>
          <a:bodyPr/>
          <a:lstStyle/>
          <a:p>
            <a:r>
              <a:rPr lang="en-GB" dirty="0"/>
              <a:t>Subset Selection</a:t>
            </a:r>
          </a:p>
        </p:txBody>
      </p:sp>
      <p:sp>
        <p:nvSpPr>
          <p:cNvPr id="3" name="Content Placeholder 2">
            <a:extLst>
              <a:ext uri="{FF2B5EF4-FFF2-40B4-BE49-F238E27FC236}">
                <a16:creationId xmlns:a16="http://schemas.microsoft.com/office/drawing/2014/main" id="{1DA7E085-88F6-E14B-AEC3-27D5301AC309}"/>
              </a:ext>
            </a:extLst>
          </p:cNvPr>
          <p:cNvSpPr>
            <a:spLocks noGrp="1"/>
          </p:cNvSpPr>
          <p:nvPr>
            <p:ph idx="1"/>
          </p:nvPr>
        </p:nvSpPr>
        <p:spPr>
          <a:xfrm>
            <a:off x="838201" y="1825625"/>
            <a:ext cx="6007100" cy="4351338"/>
          </a:xfrm>
        </p:spPr>
        <p:txBody>
          <a:bodyPr>
            <a:normAutofit fontScale="92500"/>
          </a:bodyPr>
          <a:lstStyle/>
          <a:p>
            <a:r>
              <a:rPr lang="en-GB" dirty="0"/>
              <a:t>Grey:</a:t>
            </a:r>
          </a:p>
          <a:p>
            <a:pPr lvl="1"/>
            <a:r>
              <a:rPr lang="en-GB" dirty="0"/>
              <a:t>H band &lt; 27.5</a:t>
            </a:r>
          </a:p>
          <a:p>
            <a:pPr lvl="1"/>
            <a:r>
              <a:rPr lang="en-GB" dirty="0"/>
              <a:t>RELFLAG = 1</a:t>
            </a:r>
          </a:p>
          <a:p>
            <a:pPr lvl="1"/>
            <a:r>
              <a:rPr lang="en-GB" dirty="0"/>
              <a:t>Chi-squared &lt; 13 (99%, 10 filters, 6 params)</a:t>
            </a:r>
          </a:p>
          <a:p>
            <a:pPr lvl="1"/>
            <a:endParaRPr lang="en-GB" dirty="0"/>
          </a:p>
          <a:p>
            <a:r>
              <a:rPr lang="en-GB" dirty="0"/>
              <a:t>Red:</a:t>
            </a:r>
          </a:p>
          <a:p>
            <a:pPr lvl="1"/>
            <a:r>
              <a:rPr lang="en-GB" dirty="0"/>
              <a:t>95% mass completeness (pre mag)</a:t>
            </a:r>
          </a:p>
          <a:p>
            <a:pPr lvl="1"/>
            <a:r>
              <a:rPr lang="en-GB" dirty="0"/>
              <a:t>Tomczak upper mass cut (linear MS)</a:t>
            </a:r>
          </a:p>
          <a:p>
            <a:pPr lvl="1"/>
            <a:r>
              <a:rPr lang="en-GB" dirty="0"/>
              <a:t>Remove poor IRAC z&gt;4 (BLUE)</a:t>
            </a:r>
          </a:p>
          <a:p>
            <a:pPr lvl="1"/>
            <a:r>
              <a:rPr lang="en-GB" dirty="0"/>
              <a:t>Visually inspect z&gt;3.5</a:t>
            </a:r>
          </a:p>
          <a:p>
            <a:pPr lvl="1"/>
            <a:r>
              <a:rPr lang="en-GB" dirty="0"/>
              <a:t>Must “match” for z&lt;3.5</a:t>
            </a:r>
          </a:p>
          <a:p>
            <a:pPr lvl="1"/>
            <a:endParaRPr lang="en-GB" dirty="0"/>
          </a:p>
          <a:p>
            <a:pPr lvl="1"/>
            <a:endParaRPr lang="en-GB" dirty="0"/>
          </a:p>
          <a:p>
            <a:endParaRPr lang="en-GB" dirty="0"/>
          </a:p>
        </p:txBody>
      </p:sp>
      <p:pic>
        <p:nvPicPr>
          <p:cNvPr id="6" name="Picture 5">
            <a:extLst>
              <a:ext uri="{FF2B5EF4-FFF2-40B4-BE49-F238E27FC236}">
                <a16:creationId xmlns:a16="http://schemas.microsoft.com/office/drawing/2014/main" id="{795DC823-8852-9341-BB9C-C5A358DAE785}"/>
              </a:ext>
            </a:extLst>
          </p:cNvPr>
          <p:cNvPicPr>
            <a:picLocks noChangeAspect="1"/>
          </p:cNvPicPr>
          <p:nvPr/>
        </p:nvPicPr>
        <p:blipFill>
          <a:blip r:embed="rId2"/>
          <a:stretch>
            <a:fillRect/>
          </a:stretch>
        </p:blipFill>
        <p:spPr>
          <a:xfrm>
            <a:off x="6845301" y="681037"/>
            <a:ext cx="5156682" cy="5095293"/>
          </a:xfrm>
          <a:prstGeom prst="rect">
            <a:avLst/>
          </a:prstGeom>
        </p:spPr>
      </p:pic>
      <p:graphicFrame>
        <p:nvGraphicFramePr>
          <p:cNvPr id="8" name="Content Placeholder 3">
            <a:extLst>
              <a:ext uri="{FF2B5EF4-FFF2-40B4-BE49-F238E27FC236}">
                <a16:creationId xmlns:a16="http://schemas.microsoft.com/office/drawing/2014/main" id="{5E46D5F0-0F2B-7944-AC57-C62116C3C131}"/>
              </a:ext>
            </a:extLst>
          </p:cNvPr>
          <p:cNvGraphicFramePr>
            <a:graphicFrameLocks/>
          </p:cNvGraphicFramePr>
          <p:nvPr>
            <p:extLst>
              <p:ext uri="{D42A27DB-BD31-4B8C-83A1-F6EECF244321}">
                <p14:modId xmlns:p14="http://schemas.microsoft.com/office/powerpoint/2010/main" val="2270020055"/>
              </p:ext>
            </p:extLst>
          </p:nvPr>
        </p:nvGraphicFramePr>
        <p:xfrm>
          <a:off x="838200" y="6352692"/>
          <a:ext cx="10515600" cy="28036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782847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98213BF-8AE3-EA4B-94E3-94AF6C2B9538}"/>
              </a:ext>
            </a:extLst>
          </p:cNvPr>
          <p:cNvPicPr>
            <a:picLocks noChangeAspect="1"/>
          </p:cNvPicPr>
          <p:nvPr/>
        </p:nvPicPr>
        <p:blipFill>
          <a:blip r:embed="rId3"/>
          <a:stretch>
            <a:fillRect/>
          </a:stretch>
        </p:blipFill>
        <p:spPr>
          <a:xfrm>
            <a:off x="3117174" y="224943"/>
            <a:ext cx="5957651" cy="5815561"/>
          </a:xfrm>
          <a:prstGeom prst="rect">
            <a:avLst/>
          </a:prstGeom>
        </p:spPr>
      </p:pic>
      <p:graphicFrame>
        <p:nvGraphicFramePr>
          <p:cNvPr id="5" name="Content Placeholder 3">
            <a:extLst>
              <a:ext uri="{FF2B5EF4-FFF2-40B4-BE49-F238E27FC236}">
                <a16:creationId xmlns:a16="http://schemas.microsoft.com/office/drawing/2014/main" id="{851F2B5F-83D4-7B45-AD05-3822C8303189}"/>
              </a:ext>
            </a:extLst>
          </p:cNvPr>
          <p:cNvGraphicFramePr>
            <a:graphicFrameLocks/>
          </p:cNvGraphicFramePr>
          <p:nvPr>
            <p:extLst>
              <p:ext uri="{D42A27DB-BD31-4B8C-83A1-F6EECF244321}">
                <p14:modId xmlns:p14="http://schemas.microsoft.com/office/powerpoint/2010/main" val="3413330240"/>
              </p:ext>
            </p:extLst>
          </p:nvPr>
        </p:nvGraphicFramePr>
        <p:xfrm>
          <a:off x="838200" y="6352692"/>
          <a:ext cx="10515600" cy="28036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41826804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40E333-F268-B446-9181-D76357E9BAA6}"/>
              </a:ext>
            </a:extLst>
          </p:cNvPr>
          <p:cNvSpPr>
            <a:spLocks noGrp="1"/>
          </p:cNvSpPr>
          <p:nvPr>
            <p:ph type="title"/>
          </p:nvPr>
        </p:nvSpPr>
        <p:spPr/>
        <p:txBody>
          <a:bodyPr/>
          <a:lstStyle/>
          <a:p>
            <a:r>
              <a:rPr lang="en-GB" dirty="0"/>
              <a:t>Outline</a:t>
            </a:r>
          </a:p>
        </p:txBody>
      </p:sp>
      <p:sp>
        <p:nvSpPr>
          <p:cNvPr id="3" name="Content Placeholder 2">
            <a:extLst>
              <a:ext uri="{FF2B5EF4-FFF2-40B4-BE49-F238E27FC236}">
                <a16:creationId xmlns:a16="http://schemas.microsoft.com/office/drawing/2014/main" id="{722885B4-6788-104E-A28B-C7BDADF44146}"/>
              </a:ext>
            </a:extLst>
          </p:cNvPr>
          <p:cNvSpPr>
            <a:spLocks noGrp="1"/>
          </p:cNvSpPr>
          <p:nvPr>
            <p:ph idx="1"/>
          </p:nvPr>
        </p:nvSpPr>
        <p:spPr/>
        <p:txBody>
          <a:bodyPr/>
          <a:lstStyle/>
          <a:p>
            <a:r>
              <a:rPr lang="en-GB" dirty="0"/>
              <a:t>The Star-forming Main Sequence</a:t>
            </a:r>
          </a:p>
          <a:p>
            <a:r>
              <a:rPr lang="en-GB" dirty="0"/>
              <a:t>The Data</a:t>
            </a:r>
          </a:p>
          <a:p>
            <a:r>
              <a:rPr lang="en-GB" dirty="0"/>
              <a:t>SED modelling</a:t>
            </a:r>
          </a:p>
          <a:p>
            <a:r>
              <a:rPr lang="en-GB" dirty="0"/>
              <a:t>Main Sequence modelling</a:t>
            </a:r>
          </a:p>
          <a:p>
            <a:r>
              <a:rPr lang="en-GB" dirty="0"/>
              <a:t>Results</a:t>
            </a:r>
          </a:p>
          <a:p>
            <a:r>
              <a:rPr lang="en-GB" dirty="0"/>
              <a:t>Conclusion</a:t>
            </a:r>
          </a:p>
          <a:p>
            <a:endParaRPr lang="en-GB" dirty="0"/>
          </a:p>
          <a:p>
            <a:endParaRPr lang="en-GB" dirty="0"/>
          </a:p>
        </p:txBody>
      </p:sp>
      <p:graphicFrame>
        <p:nvGraphicFramePr>
          <p:cNvPr id="4" name="Content Placeholder 3">
            <a:extLst>
              <a:ext uri="{FF2B5EF4-FFF2-40B4-BE49-F238E27FC236}">
                <a16:creationId xmlns:a16="http://schemas.microsoft.com/office/drawing/2014/main" id="{3D773A15-74EB-BA4C-810B-12B5ECDFEAFD}"/>
              </a:ext>
            </a:extLst>
          </p:cNvPr>
          <p:cNvGraphicFramePr>
            <a:graphicFrameLocks/>
          </p:cNvGraphicFramePr>
          <p:nvPr>
            <p:extLst>
              <p:ext uri="{D42A27DB-BD31-4B8C-83A1-F6EECF244321}">
                <p14:modId xmlns:p14="http://schemas.microsoft.com/office/powerpoint/2010/main" val="3379299177"/>
              </p:ext>
            </p:extLst>
          </p:nvPr>
        </p:nvGraphicFramePr>
        <p:xfrm>
          <a:off x="838200" y="6352692"/>
          <a:ext cx="10515600" cy="28036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203810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8898C4C-9D67-5A4C-9CEF-38A7193799BF}"/>
              </a:ext>
            </a:extLst>
          </p:cNvPr>
          <p:cNvPicPr>
            <a:picLocks noChangeAspect="1"/>
          </p:cNvPicPr>
          <p:nvPr/>
        </p:nvPicPr>
        <p:blipFill>
          <a:blip r:embed="rId3"/>
          <a:stretch>
            <a:fillRect/>
          </a:stretch>
        </p:blipFill>
        <p:spPr>
          <a:xfrm>
            <a:off x="2882900" y="421934"/>
            <a:ext cx="6426200" cy="5508171"/>
          </a:xfrm>
          <a:prstGeom prst="rect">
            <a:avLst/>
          </a:prstGeom>
        </p:spPr>
      </p:pic>
      <p:graphicFrame>
        <p:nvGraphicFramePr>
          <p:cNvPr id="11" name="Content Placeholder 3">
            <a:extLst>
              <a:ext uri="{FF2B5EF4-FFF2-40B4-BE49-F238E27FC236}">
                <a16:creationId xmlns:a16="http://schemas.microsoft.com/office/drawing/2014/main" id="{4C4A0CB4-598C-244F-85F5-7979955627CB}"/>
              </a:ext>
            </a:extLst>
          </p:cNvPr>
          <p:cNvGraphicFramePr>
            <a:graphicFrameLocks/>
          </p:cNvGraphicFramePr>
          <p:nvPr>
            <p:extLst>
              <p:ext uri="{D42A27DB-BD31-4B8C-83A1-F6EECF244321}">
                <p14:modId xmlns:p14="http://schemas.microsoft.com/office/powerpoint/2010/main" val="2378606295"/>
              </p:ext>
            </p:extLst>
          </p:nvPr>
        </p:nvGraphicFramePr>
        <p:xfrm>
          <a:off x="838200" y="6352692"/>
          <a:ext cx="10515600" cy="28036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8260118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9755C2-82AD-1D43-AD2F-EF8364349D4B}"/>
              </a:ext>
            </a:extLst>
          </p:cNvPr>
          <p:cNvSpPr>
            <a:spLocks noGrp="1"/>
          </p:cNvSpPr>
          <p:nvPr>
            <p:ph type="title"/>
          </p:nvPr>
        </p:nvSpPr>
        <p:spPr/>
        <p:txBody>
          <a:bodyPr/>
          <a:lstStyle/>
          <a:p>
            <a:r>
              <a:rPr lang="en-GB" dirty="0"/>
              <a:t>Bayesian hierarchical model of the MS</a:t>
            </a:r>
          </a:p>
        </p:txBody>
      </p:sp>
      <p:sp>
        <p:nvSpPr>
          <p:cNvPr id="3" name="Content Placeholder 2">
            <a:extLst>
              <a:ext uri="{FF2B5EF4-FFF2-40B4-BE49-F238E27FC236}">
                <a16:creationId xmlns:a16="http://schemas.microsoft.com/office/drawing/2014/main" id="{A6CA62D7-BAF2-C147-B6C7-69F1E5477610}"/>
              </a:ext>
            </a:extLst>
          </p:cNvPr>
          <p:cNvSpPr>
            <a:spLocks noGrp="1"/>
          </p:cNvSpPr>
          <p:nvPr>
            <p:ph idx="1"/>
          </p:nvPr>
        </p:nvSpPr>
        <p:spPr/>
        <p:txBody>
          <a:bodyPr>
            <a:normAutofit/>
          </a:bodyPr>
          <a:lstStyle/>
          <a:p>
            <a:r>
              <a:rPr lang="en-GB" dirty="0"/>
              <a:t>Based upon fits within redshift bins:</a:t>
            </a:r>
          </a:p>
          <a:p>
            <a:endParaRPr lang="en-GB" dirty="0"/>
          </a:p>
          <a:p>
            <a:pPr lvl="1"/>
            <a:r>
              <a:rPr lang="en-GB" dirty="0"/>
              <a:t>Slope constant with redshift</a:t>
            </a:r>
          </a:p>
          <a:p>
            <a:pPr lvl="1"/>
            <a:r>
              <a:rPr lang="en-GB" dirty="0"/>
              <a:t>Scatter constant with redshift </a:t>
            </a:r>
          </a:p>
          <a:p>
            <a:pPr lvl="1"/>
            <a:r>
              <a:rPr lang="en-GB" dirty="0"/>
              <a:t>Physically motivated Normalisation </a:t>
            </a:r>
          </a:p>
        </p:txBody>
      </p:sp>
      <p:graphicFrame>
        <p:nvGraphicFramePr>
          <p:cNvPr id="5" name="Content Placeholder 3">
            <a:extLst>
              <a:ext uri="{FF2B5EF4-FFF2-40B4-BE49-F238E27FC236}">
                <a16:creationId xmlns:a16="http://schemas.microsoft.com/office/drawing/2014/main" id="{762D2574-3D99-584E-9371-B7B62777D3D4}"/>
              </a:ext>
            </a:extLst>
          </p:cNvPr>
          <p:cNvGraphicFramePr>
            <a:graphicFrameLocks/>
          </p:cNvGraphicFramePr>
          <p:nvPr>
            <p:extLst>
              <p:ext uri="{D42A27DB-BD31-4B8C-83A1-F6EECF244321}">
                <p14:modId xmlns:p14="http://schemas.microsoft.com/office/powerpoint/2010/main" val="3890250942"/>
              </p:ext>
            </p:extLst>
          </p:nvPr>
        </p:nvGraphicFramePr>
        <p:xfrm>
          <a:off x="838200" y="6352692"/>
          <a:ext cx="10515600" cy="28036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6">
            <a:extLst>
              <a:ext uri="{FF2B5EF4-FFF2-40B4-BE49-F238E27FC236}">
                <a16:creationId xmlns:a16="http://schemas.microsoft.com/office/drawing/2014/main" id="{AD124F74-1AD6-2B4E-9912-CAB08ACD652A}"/>
              </a:ext>
            </a:extLst>
          </p:cNvPr>
          <p:cNvPicPr>
            <a:picLocks noChangeAspect="1"/>
          </p:cNvPicPr>
          <p:nvPr/>
        </p:nvPicPr>
        <p:blipFill>
          <a:blip r:embed="rId8"/>
          <a:stretch>
            <a:fillRect/>
          </a:stretch>
        </p:blipFill>
        <p:spPr>
          <a:xfrm>
            <a:off x="6381750" y="3544094"/>
            <a:ext cx="3860800" cy="393700"/>
          </a:xfrm>
          <a:prstGeom prst="rect">
            <a:avLst/>
          </a:prstGeom>
        </p:spPr>
      </p:pic>
      <p:pic>
        <p:nvPicPr>
          <p:cNvPr id="9" name="Picture 8">
            <a:extLst>
              <a:ext uri="{FF2B5EF4-FFF2-40B4-BE49-F238E27FC236}">
                <a16:creationId xmlns:a16="http://schemas.microsoft.com/office/drawing/2014/main" id="{38199CB0-6C58-2C44-8B44-E57CF275796D}"/>
              </a:ext>
            </a:extLst>
          </p:cNvPr>
          <p:cNvPicPr>
            <a:picLocks noChangeAspect="1"/>
          </p:cNvPicPr>
          <p:nvPr/>
        </p:nvPicPr>
        <p:blipFill>
          <a:blip r:embed="rId9"/>
          <a:stretch>
            <a:fillRect/>
          </a:stretch>
        </p:blipFill>
        <p:spPr>
          <a:xfrm>
            <a:off x="6381750" y="2778847"/>
            <a:ext cx="1168400" cy="381000"/>
          </a:xfrm>
          <a:prstGeom prst="rect">
            <a:avLst/>
          </a:prstGeom>
        </p:spPr>
      </p:pic>
      <p:pic>
        <p:nvPicPr>
          <p:cNvPr id="10" name="Picture 9">
            <a:extLst>
              <a:ext uri="{FF2B5EF4-FFF2-40B4-BE49-F238E27FC236}">
                <a16:creationId xmlns:a16="http://schemas.microsoft.com/office/drawing/2014/main" id="{85AE7EA6-372D-1643-9E7C-6BC23CBD7B3E}"/>
              </a:ext>
            </a:extLst>
          </p:cNvPr>
          <p:cNvPicPr>
            <a:picLocks noChangeAspect="1"/>
          </p:cNvPicPr>
          <p:nvPr/>
        </p:nvPicPr>
        <p:blipFill>
          <a:blip r:embed="rId10"/>
          <a:stretch>
            <a:fillRect/>
          </a:stretch>
        </p:blipFill>
        <p:spPr>
          <a:xfrm>
            <a:off x="6400800" y="3145076"/>
            <a:ext cx="1130300" cy="393700"/>
          </a:xfrm>
          <a:prstGeom prst="rect">
            <a:avLst/>
          </a:prstGeom>
        </p:spPr>
      </p:pic>
    </p:spTree>
    <p:extLst>
      <p:ext uri="{BB962C8B-B14F-4D97-AF65-F5344CB8AC3E}">
        <p14:creationId xmlns:p14="http://schemas.microsoft.com/office/powerpoint/2010/main" val="1103718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9755C2-82AD-1D43-AD2F-EF8364349D4B}"/>
              </a:ext>
            </a:extLst>
          </p:cNvPr>
          <p:cNvSpPr>
            <a:spLocks noGrp="1"/>
          </p:cNvSpPr>
          <p:nvPr>
            <p:ph type="title"/>
          </p:nvPr>
        </p:nvSpPr>
        <p:spPr/>
        <p:txBody>
          <a:bodyPr/>
          <a:lstStyle/>
          <a:p>
            <a:r>
              <a:rPr lang="en-GB" dirty="0"/>
              <a:t>Bayesian hierarchical model of the MS</a:t>
            </a:r>
          </a:p>
        </p:txBody>
      </p:sp>
      <p:sp>
        <p:nvSpPr>
          <p:cNvPr id="3" name="Content Placeholder 2">
            <a:extLst>
              <a:ext uri="{FF2B5EF4-FFF2-40B4-BE49-F238E27FC236}">
                <a16:creationId xmlns:a16="http://schemas.microsoft.com/office/drawing/2014/main" id="{A6CA62D7-BAF2-C147-B6C7-69F1E5477610}"/>
              </a:ext>
            </a:extLst>
          </p:cNvPr>
          <p:cNvSpPr>
            <a:spLocks noGrp="1"/>
          </p:cNvSpPr>
          <p:nvPr>
            <p:ph idx="1"/>
          </p:nvPr>
        </p:nvSpPr>
        <p:spPr/>
        <p:txBody>
          <a:bodyPr>
            <a:normAutofit/>
          </a:bodyPr>
          <a:lstStyle/>
          <a:p>
            <a:r>
              <a:rPr lang="en-GB" dirty="0"/>
              <a:t>LEVEL 1:</a:t>
            </a:r>
          </a:p>
          <a:p>
            <a:pPr lvl="1"/>
            <a:r>
              <a:rPr lang="en-GB" dirty="0"/>
              <a:t>Mass distribution modelled as weighted linear combination of 3 gaussians</a:t>
            </a:r>
          </a:p>
          <a:p>
            <a:pPr lvl="1"/>
            <a:r>
              <a:rPr lang="en-GB" dirty="0"/>
              <a:t>Redshift distribution modelled as uniform</a:t>
            </a:r>
          </a:p>
          <a:p>
            <a:r>
              <a:rPr lang="en-GB" dirty="0"/>
              <a:t>LEVEL 2:</a:t>
            </a:r>
          </a:p>
          <a:p>
            <a:pPr lvl="1"/>
            <a:r>
              <a:rPr lang="en-GB" dirty="0"/>
              <a:t>Given Mass &amp; Redshift, SFR is modelled as a linear combination of:</a:t>
            </a:r>
          </a:p>
          <a:p>
            <a:pPr lvl="2"/>
            <a:r>
              <a:rPr lang="en-GB" dirty="0"/>
              <a:t>A linear MS with gaussian INTRINSIC scatter in SFR</a:t>
            </a:r>
          </a:p>
          <a:p>
            <a:pPr lvl="2"/>
            <a:r>
              <a:rPr lang="en-GB" dirty="0"/>
              <a:t>An outlier distribution, NOT f(M, z), but z&lt;4</a:t>
            </a:r>
          </a:p>
          <a:p>
            <a:r>
              <a:rPr lang="en-GB" dirty="0"/>
              <a:t>LEVEL 3:</a:t>
            </a:r>
          </a:p>
          <a:p>
            <a:pPr lvl="1"/>
            <a:r>
              <a:rPr lang="en-GB" dirty="0"/>
              <a:t>Given Mass, SFR &amp; Redshift, the “measured” values will be perturbed by additional heteroskedastic and correlated uncertainties on the TRUE values</a:t>
            </a:r>
          </a:p>
          <a:p>
            <a:endParaRPr lang="en-GB" dirty="0"/>
          </a:p>
        </p:txBody>
      </p:sp>
      <p:graphicFrame>
        <p:nvGraphicFramePr>
          <p:cNvPr id="5" name="Content Placeholder 3">
            <a:extLst>
              <a:ext uri="{FF2B5EF4-FFF2-40B4-BE49-F238E27FC236}">
                <a16:creationId xmlns:a16="http://schemas.microsoft.com/office/drawing/2014/main" id="{762D2574-3D99-584E-9371-B7B62777D3D4}"/>
              </a:ext>
            </a:extLst>
          </p:cNvPr>
          <p:cNvGraphicFramePr>
            <a:graphicFrameLocks/>
          </p:cNvGraphicFramePr>
          <p:nvPr/>
        </p:nvGraphicFramePr>
        <p:xfrm>
          <a:off x="838200" y="6352692"/>
          <a:ext cx="10515600" cy="28036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1" name="Picture 10">
            <a:extLst>
              <a:ext uri="{FF2B5EF4-FFF2-40B4-BE49-F238E27FC236}">
                <a16:creationId xmlns:a16="http://schemas.microsoft.com/office/drawing/2014/main" id="{73F9ED19-2C78-3D49-8E40-4B0E59C08007}"/>
              </a:ext>
            </a:extLst>
          </p:cNvPr>
          <p:cNvPicPr>
            <a:picLocks noChangeAspect="1"/>
          </p:cNvPicPr>
          <p:nvPr/>
        </p:nvPicPr>
        <p:blipFill>
          <a:blip r:embed="rId8"/>
          <a:stretch>
            <a:fillRect/>
          </a:stretch>
        </p:blipFill>
        <p:spPr>
          <a:xfrm>
            <a:off x="7683500" y="3908977"/>
            <a:ext cx="3670300" cy="431800"/>
          </a:xfrm>
          <a:prstGeom prst="rect">
            <a:avLst/>
          </a:prstGeom>
        </p:spPr>
      </p:pic>
      <p:pic>
        <p:nvPicPr>
          <p:cNvPr id="12" name="Picture 11">
            <a:extLst>
              <a:ext uri="{FF2B5EF4-FFF2-40B4-BE49-F238E27FC236}">
                <a16:creationId xmlns:a16="http://schemas.microsoft.com/office/drawing/2014/main" id="{66C8722E-3EAE-D643-9CD3-C2358A6491CF}"/>
              </a:ext>
            </a:extLst>
          </p:cNvPr>
          <p:cNvPicPr>
            <a:picLocks noChangeAspect="1"/>
          </p:cNvPicPr>
          <p:nvPr/>
        </p:nvPicPr>
        <p:blipFill>
          <a:blip r:embed="rId9"/>
          <a:stretch>
            <a:fillRect/>
          </a:stretch>
        </p:blipFill>
        <p:spPr>
          <a:xfrm>
            <a:off x="7683500" y="4340777"/>
            <a:ext cx="2451100" cy="469900"/>
          </a:xfrm>
          <a:prstGeom prst="rect">
            <a:avLst/>
          </a:prstGeom>
        </p:spPr>
      </p:pic>
    </p:spTree>
    <p:extLst>
      <p:ext uri="{BB962C8B-B14F-4D97-AF65-F5344CB8AC3E}">
        <p14:creationId xmlns:p14="http://schemas.microsoft.com/office/powerpoint/2010/main" val="3992351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9755C2-82AD-1D43-AD2F-EF8364349D4B}"/>
              </a:ext>
            </a:extLst>
          </p:cNvPr>
          <p:cNvSpPr>
            <a:spLocks noGrp="1"/>
          </p:cNvSpPr>
          <p:nvPr>
            <p:ph type="title"/>
          </p:nvPr>
        </p:nvSpPr>
        <p:spPr/>
        <p:txBody>
          <a:bodyPr/>
          <a:lstStyle/>
          <a:p>
            <a:r>
              <a:rPr lang="en-GB" dirty="0"/>
              <a:t>Modelling the Main Sequence</a:t>
            </a:r>
          </a:p>
        </p:txBody>
      </p:sp>
      <p:sp>
        <p:nvSpPr>
          <p:cNvPr id="3" name="Content Placeholder 2">
            <a:extLst>
              <a:ext uri="{FF2B5EF4-FFF2-40B4-BE49-F238E27FC236}">
                <a16:creationId xmlns:a16="http://schemas.microsoft.com/office/drawing/2014/main" id="{A6CA62D7-BAF2-C147-B6C7-69F1E5477610}"/>
              </a:ext>
            </a:extLst>
          </p:cNvPr>
          <p:cNvSpPr>
            <a:spLocks noGrp="1"/>
          </p:cNvSpPr>
          <p:nvPr>
            <p:ph idx="1"/>
          </p:nvPr>
        </p:nvSpPr>
        <p:spPr/>
        <p:txBody>
          <a:bodyPr/>
          <a:lstStyle/>
          <a:p>
            <a:r>
              <a:rPr lang="en-GB" dirty="0"/>
              <a:t>Kelly 2007 proposes a Gibbs sampler</a:t>
            </a:r>
          </a:p>
          <a:p>
            <a:r>
              <a:rPr lang="en-GB" dirty="0"/>
              <a:t>Curtis-Lake et al. 2021 adapt this to take BEAGLE posteriors</a:t>
            </a:r>
          </a:p>
          <a:p>
            <a:r>
              <a:rPr lang="en-GB" dirty="0"/>
              <a:t>RECAP: we have implemented an outlier model + redshift evolution</a:t>
            </a:r>
          </a:p>
        </p:txBody>
      </p:sp>
      <p:graphicFrame>
        <p:nvGraphicFramePr>
          <p:cNvPr id="4" name="Content Placeholder 3">
            <a:extLst>
              <a:ext uri="{FF2B5EF4-FFF2-40B4-BE49-F238E27FC236}">
                <a16:creationId xmlns:a16="http://schemas.microsoft.com/office/drawing/2014/main" id="{EFFFD330-154E-6C49-B2F7-F6E4D7CB1722}"/>
              </a:ext>
            </a:extLst>
          </p:cNvPr>
          <p:cNvGraphicFramePr>
            <a:graphicFrameLocks/>
          </p:cNvGraphicFramePr>
          <p:nvPr>
            <p:extLst>
              <p:ext uri="{D42A27DB-BD31-4B8C-83A1-F6EECF244321}">
                <p14:modId xmlns:p14="http://schemas.microsoft.com/office/powerpoint/2010/main" val="812964308"/>
              </p:ext>
            </p:extLst>
          </p:nvPr>
        </p:nvGraphicFramePr>
        <p:xfrm>
          <a:off x="838200" y="6352692"/>
          <a:ext cx="10515600" cy="28036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02379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9755C2-82AD-1D43-AD2F-EF8364349D4B}"/>
              </a:ext>
            </a:extLst>
          </p:cNvPr>
          <p:cNvSpPr>
            <a:spLocks noGrp="1"/>
          </p:cNvSpPr>
          <p:nvPr>
            <p:ph type="title"/>
          </p:nvPr>
        </p:nvSpPr>
        <p:spPr/>
        <p:txBody>
          <a:bodyPr/>
          <a:lstStyle/>
          <a:p>
            <a:r>
              <a:rPr lang="en-GB" dirty="0"/>
              <a:t>Results</a:t>
            </a:r>
          </a:p>
        </p:txBody>
      </p:sp>
      <p:sp>
        <p:nvSpPr>
          <p:cNvPr id="3" name="Content Placeholder 2">
            <a:extLst>
              <a:ext uri="{FF2B5EF4-FFF2-40B4-BE49-F238E27FC236}">
                <a16:creationId xmlns:a16="http://schemas.microsoft.com/office/drawing/2014/main" id="{A6CA62D7-BAF2-C147-B6C7-69F1E5477610}"/>
              </a:ext>
            </a:extLst>
          </p:cNvPr>
          <p:cNvSpPr>
            <a:spLocks noGrp="1"/>
          </p:cNvSpPr>
          <p:nvPr>
            <p:ph idx="1"/>
          </p:nvPr>
        </p:nvSpPr>
        <p:spPr>
          <a:xfrm>
            <a:off x="838200" y="1825625"/>
            <a:ext cx="6448138" cy="4351338"/>
          </a:xfrm>
        </p:spPr>
        <p:txBody>
          <a:bodyPr/>
          <a:lstStyle/>
          <a:p>
            <a:r>
              <a:rPr lang="en-GB" dirty="0"/>
              <a:t>Slope and Normalisation agree with literature</a:t>
            </a:r>
          </a:p>
          <a:p>
            <a:r>
              <a:rPr lang="en-GB" dirty="0"/>
              <a:t>Kurczynski also used del-exp SFH</a:t>
            </a:r>
          </a:p>
          <a:p>
            <a:r>
              <a:rPr lang="en-GB" dirty="0"/>
              <a:t>Intrinsic Scatter ~0.25 </a:t>
            </a:r>
            <a:r>
              <a:rPr lang="en-GB" dirty="0" err="1"/>
              <a:t>dex</a:t>
            </a:r>
            <a:endParaRPr lang="en-GB" dirty="0"/>
          </a:p>
          <a:p>
            <a:endParaRPr lang="en-GB" dirty="0"/>
          </a:p>
        </p:txBody>
      </p:sp>
      <p:pic>
        <p:nvPicPr>
          <p:cNvPr id="5" name="Picture 4">
            <a:extLst>
              <a:ext uri="{FF2B5EF4-FFF2-40B4-BE49-F238E27FC236}">
                <a16:creationId xmlns:a16="http://schemas.microsoft.com/office/drawing/2014/main" id="{5B64D125-B2B7-E746-AEC9-F90A98B457BD}"/>
              </a:ext>
            </a:extLst>
          </p:cNvPr>
          <p:cNvPicPr>
            <a:picLocks noChangeAspect="1"/>
          </p:cNvPicPr>
          <p:nvPr/>
        </p:nvPicPr>
        <p:blipFill>
          <a:blip r:embed="rId2"/>
          <a:stretch>
            <a:fillRect/>
          </a:stretch>
        </p:blipFill>
        <p:spPr>
          <a:xfrm>
            <a:off x="7476838" y="224943"/>
            <a:ext cx="4178897" cy="5842000"/>
          </a:xfrm>
          <a:prstGeom prst="rect">
            <a:avLst/>
          </a:prstGeom>
        </p:spPr>
      </p:pic>
      <p:graphicFrame>
        <p:nvGraphicFramePr>
          <p:cNvPr id="6" name="Content Placeholder 3">
            <a:extLst>
              <a:ext uri="{FF2B5EF4-FFF2-40B4-BE49-F238E27FC236}">
                <a16:creationId xmlns:a16="http://schemas.microsoft.com/office/drawing/2014/main" id="{149C9F70-BAC4-264A-87AF-35535AD04C1D}"/>
              </a:ext>
            </a:extLst>
          </p:cNvPr>
          <p:cNvGraphicFramePr>
            <a:graphicFrameLocks/>
          </p:cNvGraphicFramePr>
          <p:nvPr>
            <p:extLst>
              <p:ext uri="{D42A27DB-BD31-4B8C-83A1-F6EECF244321}">
                <p14:modId xmlns:p14="http://schemas.microsoft.com/office/powerpoint/2010/main" val="980328866"/>
              </p:ext>
            </p:extLst>
          </p:nvPr>
        </p:nvGraphicFramePr>
        <p:xfrm>
          <a:off x="838200" y="6352692"/>
          <a:ext cx="10515600" cy="28036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147284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9755C2-82AD-1D43-AD2F-EF8364349D4B}"/>
              </a:ext>
            </a:extLst>
          </p:cNvPr>
          <p:cNvSpPr>
            <a:spLocks noGrp="1"/>
          </p:cNvSpPr>
          <p:nvPr>
            <p:ph type="title"/>
          </p:nvPr>
        </p:nvSpPr>
        <p:spPr/>
        <p:txBody>
          <a:bodyPr/>
          <a:lstStyle/>
          <a:p>
            <a:r>
              <a:rPr lang="en-GB" dirty="0"/>
              <a:t>Results</a:t>
            </a:r>
          </a:p>
        </p:txBody>
      </p:sp>
      <p:sp>
        <p:nvSpPr>
          <p:cNvPr id="3" name="Content Placeholder 2">
            <a:extLst>
              <a:ext uri="{FF2B5EF4-FFF2-40B4-BE49-F238E27FC236}">
                <a16:creationId xmlns:a16="http://schemas.microsoft.com/office/drawing/2014/main" id="{A6CA62D7-BAF2-C147-B6C7-69F1E5477610}"/>
              </a:ext>
            </a:extLst>
          </p:cNvPr>
          <p:cNvSpPr>
            <a:spLocks noGrp="1"/>
          </p:cNvSpPr>
          <p:nvPr>
            <p:ph idx="1"/>
          </p:nvPr>
        </p:nvSpPr>
        <p:spPr>
          <a:xfrm>
            <a:off x="838200" y="1825625"/>
            <a:ext cx="5257800" cy="4351338"/>
          </a:xfrm>
        </p:spPr>
        <p:txBody>
          <a:bodyPr/>
          <a:lstStyle/>
          <a:p>
            <a:r>
              <a:rPr lang="en-GB" dirty="0"/>
              <a:t>Agrees with literature</a:t>
            </a:r>
          </a:p>
          <a:p>
            <a:r>
              <a:rPr lang="en-GB" dirty="0"/>
              <a:t>We have NOT measured </a:t>
            </a:r>
            <a:r>
              <a:rPr lang="en-GB" dirty="0" err="1"/>
              <a:t>sSFR</a:t>
            </a:r>
            <a:r>
              <a:rPr lang="en-GB" dirty="0"/>
              <a:t> and redshift, and “fitted a line”</a:t>
            </a:r>
          </a:p>
          <a:p>
            <a:r>
              <a:rPr lang="en-GB" dirty="0"/>
              <a:t>We have modelled MS + outliers in mass, SFR and redshift</a:t>
            </a:r>
          </a:p>
        </p:txBody>
      </p:sp>
      <p:pic>
        <p:nvPicPr>
          <p:cNvPr id="6" name="Picture 5">
            <a:extLst>
              <a:ext uri="{FF2B5EF4-FFF2-40B4-BE49-F238E27FC236}">
                <a16:creationId xmlns:a16="http://schemas.microsoft.com/office/drawing/2014/main" id="{7E8750FE-B773-CD4E-B4EF-209FAED15C67}"/>
              </a:ext>
            </a:extLst>
          </p:cNvPr>
          <p:cNvPicPr>
            <a:picLocks noChangeAspect="1"/>
          </p:cNvPicPr>
          <p:nvPr/>
        </p:nvPicPr>
        <p:blipFill>
          <a:blip r:embed="rId2"/>
          <a:stretch>
            <a:fillRect/>
          </a:stretch>
        </p:blipFill>
        <p:spPr>
          <a:xfrm>
            <a:off x="6096000" y="1340760"/>
            <a:ext cx="5562601" cy="4176480"/>
          </a:xfrm>
          <a:prstGeom prst="rect">
            <a:avLst/>
          </a:prstGeom>
        </p:spPr>
      </p:pic>
      <p:graphicFrame>
        <p:nvGraphicFramePr>
          <p:cNvPr id="7" name="Content Placeholder 3">
            <a:extLst>
              <a:ext uri="{FF2B5EF4-FFF2-40B4-BE49-F238E27FC236}">
                <a16:creationId xmlns:a16="http://schemas.microsoft.com/office/drawing/2014/main" id="{EBA0C6A1-13A7-BF41-939C-5C496777ABEE}"/>
              </a:ext>
            </a:extLst>
          </p:cNvPr>
          <p:cNvGraphicFramePr>
            <a:graphicFrameLocks/>
          </p:cNvGraphicFramePr>
          <p:nvPr>
            <p:extLst>
              <p:ext uri="{D42A27DB-BD31-4B8C-83A1-F6EECF244321}">
                <p14:modId xmlns:p14="http://schemas.microsoft.com/office/powerpoint/2010/main" val="1797522884"/>
              </p:ext>
            </p:extLst>
          </p:nvPr>
        </p:nvGraphicFramePr>
        <p:xfrm>
          <a:off x="838200" y="6352692"/>
          <a:ext cx="10515600" cy="28036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416844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7CADF3-FC29-1045-845F-CA6EAA976D1D}"/>
              </a:ext>
            </a:extLst>
          </p:cNvPr>
          <p:cNvSpPr>
            <a:spLocks noGrp="1"/>
          </p:cNvSpPr>
          <p:nvPr>
            <p:ph type="title"/>
          </p:nvPr>
        </p:nvSpPr>
        <p:spPr/>
        <p:txBody>
          <a:bodyPr/>
          <a:lstStyle/>
          <a:p>
            <a:r>
              <a:rPr lang="en-GB" dirty="0"/>
              <a:t>Conclusions</a:t>
            </a:r>
          </a:p>
        </p:txBody>
      </p:sp>
      <p:sp>
        <p:nvSpPr>
          <p:cNvPr id="3" name="Content Placeholder 2">
            <a:extLst>
              <a:ext uri="{FF2B5EF4-FFF2-40B4-BE49-F238E27FC236}">
                <a16:creationId xmlns:a16="http://schemas.microsoft.com/office/drawing/2014/main" id="{44A6582A-A19B-4242-AC2F-4B8B7456D1A2}"/>
              </a:ext>
            </a:extLst>
          </p:cNvPr>
          <p:cNvSpPr>
            <a:spLocks noGrp="1"/>
          </p:cNvSpPr>
          <p:nvPr>
            <p:ph idx="1"/>
          </p:nvPr>
        </p:nvSpPr>
        <p:spPr/>
        <p:txBody>
          <a:bodyPr>
            <a:normAutofit/>
          </a:bodyPr>
          <a:lstStyle/>
          <a:p>
            <a:r>
              <a:rPr lang="en-GB" dirty="0"/>
              <a:t>We have probed MS to low mass (10</a:t>
            </a:r>
            <a:r>
              <a:rPr lang="en-GB" baseline="30000" dirty="0"/>
              <a:t>7</a:t>
            </a:r>
            <a:r>
              <a:rPr lang="en-GB" dirty="0"/>
              <a:t>) and high redshift (z=6)</a:t>
            </a:r>
          </a:p>
          <a:p>
            <a:endParaRPr lang="en-GB" dirty="0"/>
          </a:p>
          <a:p>
            <a:r>
              <a:rPr lang="en-GB" dirty="0"/>
              <a:t>Agree with published results</a:t>
            </a:r>
          </a:p>
          <a:p>
            <a:endParaRPr lang="en-GB" dirty="0"/>
          </a:p>
          <a:p>
            <a:r>
              <a:rPr lang="en-GB" dirty="0"/>
              <a:t>First fully Bayesian self-consistent propagation of object uncertainties onto the MS, including:</a:t>
            </a:r>
          </a:p>
          <a:p>
            <a:pPr lvl="1"/>
            <a:r>
              <a:rPr lang="en-GB" dirty="0"/>
              <a:t>explicitly modelling an outlier distribution</a:t>
            </a:r>
          </a:p>
          <a:p>
            <a:pPr lvl="1"/>
            <a:r>
              <a:rPr lang="en-GB" dirty="0"/>
              <a:t>a physically motivated parameterisation with redshift</a:t>
            </a:r>
          </a:p>
        </p:txBody>
      </p:sp>
      <p:graphicFrame>
        <p:nvGraphicFramePr>
          <p:cNvPr id="4" name="Content Placeholder 3">
            <a:extLst>
              <a:ext uri="{FF2B5EF4-FFF2-40B4-BE49-F238E27FC236}">
                <a16:creationId xmlns:a16="http://schemas.microsoft.com/office/drawing/2014/main" id="{9BCD8501-392D-A240-9BBF-357B05AF695B}"/>
              </a:ext>
            </a:extLst>
          </p:cNvPr>
          <p:cNvGraphicFramePr>
            <a:graphicFrameLocks/>
          </p:cNvGraphicFramePr>
          <p:nvPr>
            <p:extLst>
              <p:ext uri="{D42A27DB-BD31-4B8C-83A1-F6EECF244321}">
                <p14:modId xmlns:p14="http://schemas.microsoft.com/office/powerpoint/2010/main" val="3457683921"/>
              </p:ext>
            </p:extLst>
          </p:nvPr>
        </p:nvGraphicFramePr>
        <p:xfrm>
          <a:off x="838200" y="6352692"/>
          <a:ext cx="10515600" cy="28036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7446300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43848B-67B4-9945-A67C-1D5BC80A1C94}"/>
              </a:ext>
            </a:extLst>
          </p:cNvPr>
          <p:cNvSpPr>
            <a:spLocks noGrp="1"/>
          </p:cNvSpPr>
          <p:nvPr>
            <p:ph type="title"/>
          </p:nvPr>
        </p:nvSpPr>
        <p:spPr/>
        <p:txBody>
          <a:bodyPr/>
          <a:lstStyle/>
          <a:p>
            <a:r>
              <a:rPr lang="en-US" dirty="0"/>
              <a:t>Adapting the Kelly model for BEAGLE</a:t>
            </a:r>
          </a:p>
        </p:txBody>
      </p:sp>
      <p:sp>
        <p:nvSpPr>
          <p:cNvPr id="4" name="TextBox 3">
            <a:extLst>
              <a:ext uri="{FF2B5EF4-FFF2-40B4-BE49-F238E27FC236}">
                <a16:creationId xmlns:a16="http://schemas.microsoft.com/office/drawing/2014/main" id="{54A387F9-4C1A-124D-96D5-B5C7735A6EEF}"/>
              </a:ext>
            </a:extLst>
          </p:cNvPr>
          <p:cNvSpPr txBox="1"/>
          <p:nvPr/>
        </p:nvSpPr>
        <p:spPr>
          <a:xfrm>
            <a:off x="7119481" y="5446931"/>
            <a:ext cx="2773819" cy="369332"/>
          </a:xfrm>
          <a:prstGeom prst="rect">
            <a:avLst/>
          </a:prstGeom>
          <a:noFill/>
        </p:spPr>
        <p:txBody>
          <a:bodyPr wrap="square" rtlCol="0">
            <a:spAutoFit/>
          </a:bodyPr>
          <a:lstStyle/>
          <a:p>
            <a:r>
              <a:rPr lang="en-GB" dirty="0"/>
              <a:t>Curtis-Lake et al. 2020</a:t>
            </a:r>
            <a:endParaRPr lang="en-US" dirty="0"/>
          </a:p>
        </p:txBody>
      </p:sp>
      <p:pic>
        <p:nvPicPr>
          <p:cNvPr id="6" name="Picture 5">
            <a:extLst>
              <a:ext uri="{FF2B5EF4-FFF2-40B4-BE49-F238E27FC236}">
                <a16:creationId xmlns:a16="http://schemas.microsoft.com/office/drawing/2014/main" id="{02F267AD-5B3C-C84C-A5EB-8016E9D71B78}"/>
              </a:ext>
            </a:extLst>
          </p:cNvPr>
          <p:cNvPicPr>
            <a:picLocks noChangeAspect="1"/>
          </p:cNvPicPr>
          <p:nvPr/>
        </p:nvPicPr>
        <p:blipFill>
          <a:blip r:embed="rId3"/>
          <a:stretch>
            <a:fillRect/>
          </a:stretch>
        </p:blipFill>
        <p:spPr>
          <a:xfrm>
            <a:off x="2298700" y="2322319"/>
            <a:ext cx="4658593" cy="3493944"/>
          </a:xfrm>
          <a:prstGeom prst="rect">
            <a:avLst/>
          </a:prstGeom>
        </p:spPr>
      </p:pic>
      <p:sp>
        <p:nvSpPr>
          <p:cNvPr id="8" name="TextBox 7">
            <a:extLst>
              <a:ext uri="{FF2B5EF4-FFF2-40B4-BE49-F238E27FC236}">
                <a16:creationId xmlns:a16="http://schemas.microsoft.com/office/drawing/2014/main" id="{BBA6703C-EC34-6641-A11E-6911CFE69361}"/>
              </a:ext>
            </a:extLst>
          </p:cNvPr>
          <p:cNvSpPr txBox="1"/>
          <p:nvPr/>
        </p:nvSpPr>
        <p:spPr>
          <a:xfrm>
            <a:off x="838200" y="1411069"/>
            <a:ext cx="9714616" cy="646331"/>
          </a:xfrm>
          <a:prstGeom prst="rect">
            <a:avLst/>
          </a:prstGeom>
          <a:noFill/>
        </p:spPr>
        <p:txBody>
          <a:bodyPr wrap="square" rtlCol="0">
            <a:spAutoFit/>
          </a:bodyPr>
          <a:lstStyle/>
          <a:p>
            <a:r>
              <a:rPr lang="en-GB" dirty="0"/>
              <a:t>Instead of measured values of mass and SFR (plus errors), </a:t>
            </a:r>
          </a:p>
          <a:p>
            <a:r>
              <a:rPr lang="en-GB" dirty="0"/>
              <a:t>We have the joint posterior distributions of the mass and SFR given photometric flux (plus errors) </a:t>
            </a:r>
            <a:endParaRPr lang="en-US" dirty="0"/>
          </a:p>
        </p:txBody>
      </p:sp>
      <p:graphicFrame>
        <p:nvGraphicFramePr>
          <p:cNvPr id="12" name="Content Placeholder 3">
            <a:extLst>
              <a:ext uri="{FF2B5EF4-FFF2-40B4-BE49-F238E27FC236}">
                <a16:creationId xmlns:a16="http://schemas.microsoft.com/office/drawing/2014/main" id="{B6CF5113-80CC-844D-94DC-D427F0199E4B}"/>
              </a:ext>
            </a:extLst>
          </p:cNvPr>
          <p:cNvGraphicFramePr>
            <a:graphicFrameLocks/>
          </p:cNvGraphicFramePr>
          <p:nvPr>
            <p:extLst>
              <p:ext uri="{D42A27DB-BD31-4B8C-83A1-F6EECF244321}">
                <p14:modId xmlns:p14="http://schemas.microsoft.com/office/powerpoint/2010/main" val="3836270354"/>
              </p:ext>
            </p:extLst>
          </p:nvPr>
        </p:nvGraphicFramePr>
        <p:xfrm>
          <a:off x="838200" y="6352692"/>
          <a:ext cx="10515600" cy="28036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5018553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9755C2-82AD-1D43-AD2F-EF8364349D4B}"/>
              </a:ext>
            </a:extLst>
          </p:cNvPr>
          <p:cNvSpPr>
            <a:spLocks noGrp="1"/>
          </p:cNvSpPr>
          <p:nvPr>
            <p:ph type="title"/>
          </p:nvPr>
        </p:nvSpPr>
        <p:spPr/>
        <p:txBody>
          <a:bodyPr/>
          <a:lstStyle/>
          <a:p>
            <a:r>
              <a:rPr lang="en-GB" dirty="0"/>
              <a:t>SFH</a:t>
            </a:r>
          </a:p>
        </p:txBody>
      </p:sp>
      <p:pic>
        <p:nvPicPr>
          <p:cNvPr id="6" name="Picture 5">
            <a:extLst>
              <a:ext uri="{FF2B5EF4-FFF2-40B4-BE49-F238E27FC236}">
                <a16:creationId xmlns:a16="http://schemas.microsoft.com/office/drawing/2014/main" id="{8181FBD3-B2CF-EA45-8F7D-7F99A1B0035A}"/>
              </a:ext>
            </a:extLst>
          </p:cNvPr>
          <p:cNvPicPr>
            <a:picLocks noChangeAspect="1"/>
          </p:cNvPicPr>
          <p:nvPr/>
        </p:nvPicPr>
        <p:blipFill>
          <a:blip r:embed="rId3"/>
          <a:stretch>
            <a:fillRect/>
          </a:stretch>
        </p:blipFill>
        <p:spPr>
          <a:xfrm>
            <a:off x="2768708" y="938213"/>
            <a:ext cx="6654583" cy="4981574"/>
          </a:xfrm>
          <a:prstGeom prst="rect">
            <a:avLst/>
          </a:prstGeom>
        </p:spPr>
      </p:pic>
      <p:graphicFrame>
        <p:nvGraphicFramePr>
          <p:cNvPr id="7" name="Content Placeholder 3">
            <a:extLst>
              <a:ext uri="{FF2B5EF4-FFF2-40B4-BE49-F238E27FC236}">
                <a16:creationId xmlns:a16="http://schemas.microsoft.com/office/drawing/2014/main" id="{85558E8C-E4FB-0446-BED8-F831DC6F3BAD}"/>
              </a:ext>
            </a:extLst>
          </p:cNvPr>
          <p:cNvGraphicFramePr>
            <a:graphicFrameLocks/>
          </p:cNvGraphicFramePr>
          <p:nvPr>
            <p:extLst>
              <p:ext uri="{D42A27DB-BD31-4B8C-83A1-F6EECF244321}">
                <p14:modId xmlns:p14="http://schemas.microsoft.com/office/powerpoint/2010/main" val="1553433465"/>
              </p:ext>
            </p:extLst>
          </p:nvPr>
        </p:nvGraphicFramePr>
        <p:xfrm>
          <a:off x="838200" y="6352692"/>
          <a:ext cx="10515600" cy="28036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17092218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4AFCBBC-83A4-A642-9064-F71C21A47812}"/>
              </a:ext>
            </a:extLst>
          </p:cNvPr>
          <p:cNvPicPr>
            <a:picLocks noChangeAspect="1"/>
          </p:cNvPicPr>
          <p:nvPr/>
        </p:nvPicPr>
        <p:blipFill>
          <a:blip r:embed="rId3"/>
          <a:stretch>
            <a:fillRect/>
          </a:stretch>
        </p:blipFill>
        <p:spPr>
          <a:xfrm>
            <a:off x="2424836" y="492948"/>
            <a:ext cx="7342328" cy="5501557"/>
          </a:xfrm>
          <a:prstGeom prst="rect">
            <a:avLst/>
          </a:prstGeom>
        </p:spPr>
      </p:pic>
      <p:graphicFrame>
        <p:nvGraphicFramePr>
          <p:cNvPr id="8" name="Content Placeholder 3">
            <a:extLst>
              <a:ext uri="{FF2B5EF4-FFF2-40B4-BE49-F238E27FC236}">
                <a16:creationId xmlns:a16="http://schemas.microsoft.com/office/drawing/2014/main" id="{0EF13857-44AF-7D4F-AAA3-340F4F5CBB66}"/>
              </a:ext>
            </a:extLst>
          </p:cNvPr>
          <p:cNvGraphicFramePr>
            <a:graphicFrameLocks/>
          </p:cNvGraphicFramePr>
          <p:nvPr>
            <p:extLst>
              <p:ext uri="{D42A27DB-BD31-4B8C-83A1-F6EECF244321}">
                <p14:modId xmlns:p14="http://schemas.microsoft.com/office/powerpoint/2010/main" val="1564763458"/>
              </p:ext>
            </p:extLst>
          </p:nvPr>
        </p:nvGraphicFramePr>
        <p:xfrm>
          <a:off x="838200" y="6352692"/>
          <a:ext cx="10515600" cy="28036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9932086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532E008-66C7-5941-AB49-A4EC1CDE16DB}"/>
              </a:ext>
            </a:extLst>
          </p:cNvPr>
          <p:cNvPicPr>
            <a:picLocks noChangeAspect="1"/>
          </p:cNvPicPr>
          <p:nvPr/>
        </p:nvPicPr>
        <p:blipFill>
          <a:blip r:embed="rId3"/>
          <a:stretch>
            <a:fillRect/>
          </a:stretch>
        </p:blipFill>
        <p:spPr>
          <a:xfrm>
            <a:off x="2219668" y="224943"/>
            <a:ext cx="7752664" cy="5814498"/>
          </a:xfrm>
          <a:prstGeom prst="rect">
            <a:avLst/>
          </a:prstGeom>
        </p:spPr>
      </p:pic>
      <p:graphicFrame>
        <p:nvGraphicFramePr>
          <p:cNvPr id="9" name="Content Placeholder 3">
            <a:extLst>
              <a:ext uri="{FF2B5EF4-FFF2-40B4-BE49-F238E27FC236}">
                <a16:creationId xmlns:a16="http://schemas.microsoft.com/office/drawing/2014/main" id="{9B46E763-CDF4-FA4F-BAEF-50BD8BD95D78}"/>
              </a:ext>
            </a:extLst>
          </p:cNvPr>
          <p:cNvGraphicFramePr>
            <a:graphicFrameLocks/>
          </p:cNvGraphicFramePr>
          <p:nvPr>
            <p:extLst>
              <p:ext uri="{D42A27DB-BD31-4B8C-83A1-F6EECF244321}">
                <p14:modId xmlns:p14="http://schemas.microsoft.com/office/powerpoint/2010/main" val="2645874762"/>
              </p:ext>
            </p:extLst>
          </p:nvPr>
        </p:nvGraphicFramePr>
        <p:xfrm>
          <a:off x="838200" y="6352692"/>
          <a:ext cx="10515600" cy="28036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8889987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Content Placeholder 3">
            <a:extLst>
              <a:ext uri="{FF2B5EF4-FFF2-40B4-BE49-F238E27FC236}">
                <a16:creationId xmlns:a16="http://schemas.microsoft.com/office/drawing/2014/main" id="{2C9A76CA-DC0C-0740-920D-032C0C7D6E18}"/>
              </a:ext>
            </a:extLst>
          </p:cNvPr>
          <p:cNvPicPr>
            <a:picLocks noChangeAspect="1"/>
          </p:cNvPicPr>
          <p:nvPr/>
        </p:nvPicPr>
        <p:blipFill>
          <a:blip r:embed="rId2"/>
          <a:stretch>
            <a:fillRect/>
          </a:stretch>
        </p:blipFill>
        <p:spPr>
          <a:xfrm>
            <a:off x="709434" y="1182687"/>
            <a:ext cx="10773131" cy="4492625"/>
          </a:xfrm>
          <a:prstGeom prst="rect">
            <a:avLst/>
          </a:prstGeom>
        </p:spPr>
      </p:pic>
      <p:graphicFrame>
        <p:nvGraphicFramePr>
          <p:cNvPr id="7" name="Content Placeholder 3">
            <a:extLst>
              <a:ext uri="{FF2B5EF4-FFF2-40B4-BE49-F238E27FC236}">
                <a16:creationId xmlns:a16="http://schemas.microsoft.com/office/drawing/2014/main" id="{B54D2AD9-C62D-BA49-AFF9-5371E3E66B32}"/>
              </a:ext>
            </a:extLst>
          </p:cNvPr>
          <p:cNvGraphicFramePr>
            <a:graphicFrameLocks/>
          </p:cNvGraphicFramePr>
          <p:nvPr>
            <p:extLst>
              <p:ext uri="{D42A27DB-BD31-4B8C-83A1-F6EECF244321}">
                <p14:modId xmlns:p14="http://schemas.microsoft.com/office/powerpoint/2010/main" val="3299657817"/>
              </p:ext>
            </p:extLst>
          </p:nvPr>
        </p:nvGraphicFramePr>
        <p:xfrm>
          <a:off x="838200" y="6352692"/>
          <a:ext cx="10515600" cy="28036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096693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BC0265C-FA16-FC4D-9523-A4F3E195A9F6}"/>
              </a:ext>
            </a:extLst>
          </p:cNvPr>
          <p:cNvPicPr>
            <a:picLocks noChangeAspect="1"/>
          </p:cNvPicPr>
          <p:nvPr/>
        </p:nvPicPr>
        <p:blipFill>
          <a:blip r:embed="rId3"/>
          <a:stretch>
            <a:fillRect/>
          </a:stretch>
        </p:blipFill>
        <p:spPr>
          <a:xfrm>
            <a:off x="1953730" y="1076221"/>
            <a:ext cx="8284540" cy="4705557"/>
          </a:xfrm>
          <a:prstGeom prst="rect">
            <a:avLst/>
          </a:prstGeom>
        </p:spPr>
      </p:pic>
      <p:graphicFrame>
        <p:nvGraphicFramePr>
          <p:cNvPr id="5" name="Content Placeholder 3">
            <a:extLst>
              <a:ext uri="{FF2B5EF4-FFF2-40B4-BE49-F238E27FC236}">
                <a16:creationId xmlns:a16="http://schemas.microsoft.com/office/drawing/2014/main" id="{8BFE5D92-46F1-8748-A57C-23A6679E9F6C}"/>
              </a:ext>
            </a:extLst>
          </p:cNvPr>
          <p:cNvGraphicFramePr>
            <a:graphicFrameLocks/>
          </p:cNvGraphicFramePr>
          <p:nvPr>
            <p:extLst>
              <p:ext uri="{D42A27DB-BD31-4B8C-83A1-F6EECF244321}">
                <p14:modId xmlns:p14="http://schemas.microsoft.com/office/powerpoint/2010/main" val="2926566447"/>
              </p:ext>
            </p:extLst>
          </p:nvPr>
        </p:nvGraphicFramePr>
        <p:xfrm>
          <a:off x="838200" y="6352692"/>
          <a:ext cx="10515600" cy="28036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6" name="TextBox 5">
            <a:extLst>
              <a:ext uri="{FF2B5EF4-FFF2-40B4-BE49-F238E27FC236}">
                <a16:creationId xmlns:a16="http://schemas.microsoft.com/office/drawing/2014/main" id="{B4E9205B-C132-584B-B6EA-7B27D496B6BF}"/>
              </a:ext>
            </a:extLst>
          </p:cNvPr>
          <p:cNvSpPr txBox="1"/>
          <p:nvPr/>
        </p:nvSpPr>
        <p:spPr>
          <a:xfrm>
            <a:off x="9931400" y="5882569"/>
            <a:ext cx="2584450" cy="369332"/>
          </a:xfrm>
          <a:prstGeom prst="rect">
            <a:avLst/>
          </a:prstGeom>
          <a:noFill/>
        </p:spPr>
        <p:txBody>
          <a:bodyPr wrap="square" rtlCol="0">
            <a:spAutoFit/>
          </a:bodyPr>
          <a:lstStyle/>
          <a:p>
            <a:r>
              <a:rPr lang="en-GB" dirty="0"/>
              <a:t>Speagle et al. 2014</a:t>
            </a:r>
          </a:p>
        </p:txBody>
      </p:sp>
    </p:spTree>
    <p:extLst>
      <p:ext uri="{BB962C8B-B14F-4D97-AF65-F5344CB8AC3E}">
        <p14:creationId xmlns:p14="http://schemas.microsoft.com/office/powerpoint/2010/main" val="35215115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7F1A31C-DCDA-A246-AE70-8738E58DE209}"/>
              </a:ext>
            </a:extLst>
          </p:cNvPr>
          <p:cNvPicPr>
            <a:picLocks noChangeAspect="1"/>
          </p:cNvPicPr>
          <p:nvPr/>
        </p:nvPicPr>
        <p:blipFill>
          <a:blip r:embed="rId3"/>
          <a:stretch>
            <a:fillRect/>
          </a:stretch>
        </p:blipFill>
        <p:spPr>
          <a:xfrm>
            <a:off x="3402746" y="224943"/>
            <a:ext cx="5386507" cy="5864342"/>
          </a:xfrm>
          <a:prstGeom prst="rect">
            <a:avLst/>
          </a:prstGeom>
        </p:spPr>
      </p:pic>
      <p:graphicFrame>
        <p:nvGraphicFramePr>
          <p:cNvPr id="5" name="Content Placeholder 3">
            <a:extLst>
              <a:ext uri="{FF2B5EF4-FFF2-40B4-BE49-F238E27FC236}">
                <a16:creationId xmlns:a16="http://schemas.microsoft.com/office/drawing/2014/main" id="{0CA4A306-569F-D844-9DD5-763FA07BB7D9}"/>
              </a:ext>
            </a:extLst>
          </p:cNvPr>
          <p:cNvGraphicFramePr>
            <a:graphicFrameLocks/>
          </p:cNvGraphicFramePr>
          <p:nvPr>
            <p:extLst>
              <p:ext uri="{D42A27DB-BD31-4B8C-83A1-F6EECF244321}">
                <p14:modId xmlns:p14="http://schemas.microsoft.com/office/powerpoint/2010/main" val="1758254417"/>
              </p:ext>
            </p:extLst>
          </p:nvPr>
        </p:nvGraphicFramePr>
        <p:xfrm>
          <a:off x="838200" y="6352692"/>
          <a:ext cx="10515600" cy="28036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6" name="TextBox 5">
            <a:extLst>
              <a:ext uri="{FF2B5EF4-FFF2-40B4-BE49-F238E27FC236}">
                <a16:creationId xmlns:a16="http://schemas.microsoft.com/office/drawing/2014/main" id="{A69C3EE1-A551-F345-A9D9-F04547AF7F6D}"/>
              </a:ext>
            </a:extLst>
          </p:cNvPr>
          <p:cNvSpPr txBox="1"/>
          <p:nvPr/>
        </p:nvSpPr>
        <p:spPr>
          <a:xfrm>
            <a:off x="8789253" y="5666991"/>
            <a:ext cx="2800350" cy="369332"/>
          </a:xfrm>
          <a:prstGeom prst="rect">
            <a:avLst/>
          </a:prstGeom>
          <a:noFill/>
        </p:spPr>
        <p:txBody>
          <a:bodyPr wrap="square" rtlCol="0">
            <a:spAutoFit/>
          </a:bodyPr>
          <a:lstStyle/>
          <a:p>
            <a:r>
              <a:rPr lang="en-GB" dirty="0"/>
              <a:t>Tomczak et al. 2016</a:t>
            </a:r>
          </a:p>
        </p:txBody>
      </p:sp>
    </p:spTree>
    <p:extLst>
      <p:ext uri="{BB962C8B-B14F-4D97-AF65-F5344CB8AC3E}">
        <p14:creationId xmlns:p14="http://schemas.microsoft.com/office/powerpoint/2010/main" val="27498580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9385A8C-6D2A-6343-915F-8A1DE83E080A}"/>
              </a:ext>
            </a:extLst>
          </p:cNvPr>
          <p:cNvPicPr>
            <a:picLocks noChangeAspect="1"/>
          </p:cNvPicPr>
          <p:nvPr/>
        </p:nvPicPr>
        <p:blipFill>
          <a:blip r:embed="rId3"/>
          <a:stretch>
            <a:fillRect/>
          </a:stretch>
        </p:blipFill>
        <p:spPr>
          <a:xfrm>
            <a:off x="3622527" y="19050"/>
            <a:ext cx="4946946" cy="5956300"/>
          </a:xfrm>
          <a:prstGeom prst="rect">
            <a:avLst/>
          </a:prstGeom>
        </p:spPr>
      </p:pic>
      <p:sp>
        <p:nvSpPr>
          <p:cNvPr id="5" name="TextBox 4">
            <a:extLst>
              <a:ext uri="{FF2B5EF4-FFF2-40B4-BE49-F238E27FC236}">
                <a16:creationId xmlns:a16="http://schemas.microsoft.com/office/drawing/2014/main" id="{3AA4DB26-79CB-8246-A8A0-05CF18A81A23}"/>
              </a:ext>
            </a:extLst>
          </p:cNvPr>
          <p:cNvSpPr txBox="1"/>
          <p:nvPr/>
        </p:nvSpPr>
        <p:spPr>
          <a:xfrm>
            <a:off x="8693150" y="5606018"/>
            <a:ext cx="1930400" cy="369332"/>
          </a:xfrm>
          <a:prstGeom prst="rect">
            <a:avLst/>
          </a:prstGeom>
          <a:noFill/>
        </p:spPr>
        <p:txBody>
          <a:bodyPr wrap="square" rtlCol="0">
            <a:spAutoFit/>
          </a:bodyPr>
          <a:lstStyle/>
          <a:p>
            <a:r>
              <a:rPr lang="en-GB" dirty="0"/>
              <a:t>Leslie et al. 2020</a:t>
            </a:r>
          </a:p>
        </p:txBody>
      </p:sp>
      <p:graphicFrame>
        <p:nvGraphicFramePr>
          <p:cNvPr id="6" name="Content Placeholder 3">
            <a:extLst>
              <a:ext uri="{FF2B5EF4-FFF2-40B4-BE49-F238E27FC236}">
                <a16:creationId xmlns:a16="http://schemas.microsoft.com/office/drawing/2014/main" id="{46560457-5E4D-824C-BFFB-087E1292107D}"/>
              </a:ext>
            </a:extLst>
          </p:cNvPr>
          <p:cNvGraphicFramePr>
            <a:graphicFrameLocks/>
          </p:cNvGraphicFramePr>
          <p:nvPr>
            <p:extLst>
              <p:ext uri="{D42A27DB-BD31-4B8C-83A1-F6EECF244321}">
                <p14:modId xmlns:p14="http://schemas.microsoft.com/office/powerpoint/2010/main" val="4253810972"/>
              </p:ext>
            </p:extLst>
          </p:nvPr>
        </p:nvGraphicFramePr>
        <p:xfrm>
          <a:off x="838200" y="6352692"/>
          <a:ext cx="10515600" cy="28036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6418707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C6AB778-591D-0D4F-84AA-A001140183F9}"/>
              </a:ext>
            </a:extLst>
          </p:cNvPr>
          <p:cNvPicPr>
            <a:picLocks noChangeAspect="1"/>
          </p:cNvPicPr>
          <p:nvPr/>
        </p:nvPicPr>
        <p:blipFill>
          <a:blip r:embed="rId3"/>
          <a:stretch>
            <a:fillRect/>
          </a:stretch>
        </p:blipFill>
        <p:spPr>
          <a:xfrm>
            <a:off x="2317750" y="697984"/>
            <a:ext cx="7556500" cy="5092700"/>
          </a:xfrm>
          <a:prstGeom prst="rect">
            <a:avLst/>
          </a:prstGeom>
        </p:spPr>
      </p:pic>
      <p:sp>
        <p:nvSpPr>
          <p:cNvPr id="5" name="TextBox 4">
            <a:extLst>
              <a:ext uri="{FF2B5EF4-FFF2-40B4-BE49-F238E27FC236}">
                <a16:creationId xmlns:a16="http://schemas.microsoft.com/office/drawing/2014/main" id="{34DFD629-8AAD-6B4C-8C02-7D340F533813}"/>
              </a:ext>
            </a:extLst>
          </p:cNvPr>
          <p:cNvSpPr txBox="1"/>
          <p:nvPr/>
        </p:nvSpPr>
        <p:spPr>
          <a:xfrm>
            <a:off x="10001250" y="5421352"/>
            <a:ext cx="1930400" cy="369332"/>
          </a:xfrm>
          <a:prstGeom prst="rect">
            <a:avLst/>
          </a:prstGeom>
          <a:noFill/>
        </p:spPr>
        <p:txBody>
          <a:bodyPr wrap="square" rtlCol="0">
            <a:spAutoFit/>
          </a:bodyPr>
          <a:lstStyle/>
          <a:p>
            <a:r>
              <a:rPr lang="en-GB" dirty="0"/>
              <a:t>Santini et al. 2017</a:t>
            </a:r>
          </a:p>
        </p:txBody>
      </p:sp>
      <p:graphicFrame>
        <p:nvGraphicFramePr>
          <p:cNvPr id="6" name="Content Placeholder 3">
            <a:extLst>
              <a:ext uri="{FF2B5EF4-FFF2-40B4-BE49-F238E27FC236}">
                <a16:creationId xmlns:a16="http://schemas.microsoft.com/office/drawing/2014/main" id="{055A9BCA-154D-304F-BABC-10256D385C01}"/>
              </a:ext>
            </a:extLst>
          </p:cNvPr>
          <p:cNvGraphicFramePr>
            <a:graphicFrameLocks/>
          </p:cNvGraphicFramePr>
          <p:nvPr>
            <p:extLst>
              <p:ext uri="{D42A27DB-BD31-4B8C-83A1-F6EECF244321}">
                <p14:modId xmlns:p14="http://schemas.microsoft.com/office/powerpoint/2010/main" val="1973537438"/>
              </p:ext>
            </p:extLst>
          </p:nvPr>
        </p:nvGraphicFramePr>
        <p:xfrm>
          <a:off x="838200" y="6352692"/>
          <a:ext cx="10515600" cy="28036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2567422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4D324C-C978-A44D-887C-8AC9CF7A90AF}"/>
              </a:ext>
            </a:extLst>
          </p:cNvPr>
          <p:cNvSpPr>
            <a:spLocks noGrp="1"/>
          </p:cNvSpPr>
          <p:nvPr>
            <p:ph type="title"/>
          </p:nvPr>
        </p:nvSpPr>
        <p:spPr/>
        <p:txBody>
          <a:bodyPr/>
          <a:lstStyle/>
          <a:p>
            <a:r>
              <a:rPr lang="en-GB" dirty="0"/>
              <a:t>So what’s the problem?</a:t>
            </a:r>
          </a:p>
        </p:txBody>
      </p:sp>
      <p:sp>
        <p:nvSpPr>
          <p:cNvPr id="3" name="Content Placeholder 2">
            <a:extLst>
              <a:ext uri="{FF2B5EF4-FFF2-40B4-BE49-F238E27FC236}">
                <a16:creationId xmlns:a16="http://schemas.microsoft.com/office/drawing/2014/main" id="{D88024D1-E277-E04A-92EA-795316AEAA36}"/>
              </a:ext>
            </a:extLst>
          </p:cNvPr>
          <p:cNvSpPr>
            <a:spLocks noGrp="1"/>
          </p:cNvSpPr>
          <p:nvPr>
            <p:ph idx="1"/>
          </p:nvPr>
        </p:nvSpPr>
        <p:spPr/>
        <p:txBody>
          <a:bodyPr>
            <a:normAutofit/>
          </a:bodyPr>
          <a:lstStyle/>
          <a:p>
            <a:r>
              <a:rPr lang="en-GB" dirty="0"/>
              <a:t>Various ways to measure Mass and SFR </a:t>
            </a:r>
          </a:p>
          <a:p>
            <a:pPr lvl="1"/>
            <a:r>
              <a:rPr lang="en-GB" sz="2000" dirty="0"/>
              <a:t>emission lines, UV continuum, UV+IR, SED fitting etc</a:t>
            </a:r>
          </a:p>
          <a:p>
            <a:pPr lvl="1"/>
            <a:endParaRPr lang="en-GB" sz="2000" dirty="0"/>
          </a:p>
          <a:p>
            <a:r>
              <a:rPr lang="en-GB" dirty="0"/>
              <a:t>Lack of consistency with error propagation onto MS </a:t>
            </a:r>
          </a:p>
          <a:p>
            <a:pPr lvl="1"/>
            <a:r>
              <a:rPr lang="en-GB" sz="2000" dirty="0"/>
              <a:t>intrinsic scatter</a:t>
            </a:r>
          </a:p>
          <a:p>
            <a:pPr lvl="1"/>
            <a:endParaRPr lang="en-GB" sz="2000" dirty="0"/>
          </a:p>
          <a:p>
            <a:r>
              <a:rPr lang="en-GB" dirty="0"/>
              <a:t>Inconsistent star-forming selection </a:t>
            </a:r>
          </a:p>
          <a:p>
            <a:pPr lvl="1"/>
            <a:r>
              <a:rPr lang="en-GB" sz="2000" dirty="0"/>
              <a:t>rest frame colour-colour selection, fixed lines in MS plane, lower limits on observed emission line luminosities or EWs, sigma clipping on MS, Lyman break or LIRG selection, or no selection at all</a:t>
            </a:r>
          </a:p>
        </p:txBody>
      </p:sp>
      <p:graphicFrame>
        <p:nvGraphicFramePr>
          <p:cNvPr id="5" name="Content Placeholder 3">
            <a:extLst>
              <a:ext uri="{FF2B5EF4-FFF2-40B4-BE49-F238E27FC236}">
                <a16:creationId xmlns:a16="http://schemas.microsoft.com/office/drawing/2014/main" id="{765CE929-0A03-4349-9A96-47779948E13A}"/>
              </a:ext>
            </a:extLst>
          </p:cNvPr>
          <p:cNvGraphicFramePr>
            <a:graphicFrameLocks/>
          </p:cNvGraphicFramePr>
          <p:nvPr>
            <p:extLst>
              <p:ext uri="{D42A27DB-BD31-4B8C-83A1-F6EECF244321}">
                <p14:modId xmlns:p14="http://schemas.microsoft.com/office/powerpoint/2010/main" val="551068828"/>
              </p:ext>
            </p:extLst>
          </p:nvPr>
        </p:nvGraphicFramePr>
        <p:xfrm>
          <a:off x="838200" y="6352692"/>
          <a:ext cx="10515600" cy="28036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887212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534647-60EF-D342-A9A5-9F8F29F28C47}"/>
              </a:ext>
            </a:extLst>
          </p:cNvPr>
          <p:cNvSpPr>
            <a:spLocks noGrp="1"/>
          </p:cNvSpPr>
          <p:nvPr>
            <p:ph type="title"/>
          </p:nvPr>
        </p:nvSpPr>
        <p:spPr/>
        <p:txBody>
          <a:bodyPr/>
          <a:lstStyle/>
          <a:p>
            <a:r>
              <a:rPr lang="en-US" dirty="0"/>
              <a:t>Hubble Frontier Fields</a:t>
            </a:r>
          </a:p>
        </p:txBody>
      </p:sp>
      <p:pic>
        <p:nvPicPr>
          <p:cNvPr id="9" name="Picture 8">
            <a:extLst>
              <a:ext uri="{FF2B5EF4-FFF2-40B4-BE49-F238E27FC236}">
                <a16:creationId xmlns:a16="http://schemas.microsoft.com/office/drawing/2014/main" id="{572D7145-0067-4F4C-B6AC-BB3E97A5D43B}"/>
              </a:ext>
            </a:extLst>
          </p:cNvPr>
          <p:cNvPicPr>
            <a:picLocks noChangeAspect="1"/>
          </p:cNvPicPr>
          <p:nvPr/>
        </p:nvPicPr>
        <p:blipFill>
          <a:blip r:embed="rId3"/>
          <a:stretch>
            <a:fillRect/>
          </a:stretch>
        </p:blipFill>
        <p:spPr>
          <a:xfrm>
            <a:off x="6931488" y="578612"/>
            <a:ext cx="4422312" cy="5154758"/>
          </a:xfrm>
          <a:prstGeom prst="rect">
            <a:avLst/>
          </a:prstGeom>
        </p:spPr>
      </p:pic>
      <p:grpSp>
        <p:nvGrpSpPr>
          <p:cNvPr id="13" name="Group 12">
            <a:extLst>
              <a:ext uri="{FF2B5EF4-FFF2-40B4-BE49-F238E27FC236}">
                <a16:creationId xmlns:a16="http://schemas.microsoft.com/office/drawing/2014/main" id="{59BC1B69-CDCB-8944-A2E6-4FD81D24962F}"/>
              </a:ext>
            </a:extLst>
          </p:cNvPr>
          <p:cNvGrpSpPr/>
          <p:nvPr/>
        </p:nvGrpSpPr>
        <p:grpSpPr>
          <a:xfrm>
            <a:off x="1877442" y="1956575"/>
            <a:ext cx="3383071" cy="2944850"/>
            <a:chOff x="1577236" y="2169198"/>
            <a:chExt cx="3383071" cy="2944850"/>
          </a:xfrm>
        </p:grpSpPr>
        <p:pic>
          <p:nvPicPr>
            <p:cNvPr id="5" name="Picture 4">
              <a:extLst>
                <a:ext uri="{FF2B5EF4-FFF2-40B4-BE49-F238E27FC236}">
                  <a16:creationId xmlns:a16="http://schemas.microsoft.com/office/drawing/2014/main" id="{1F0E90AA-F5C6-F04A-8133-CF05D550AED1}"/>
                </a:ext>
              </a:extLst>
            </p:cNvPr>
            <p:cNvPicPr>
              <a:picLocks noChangeAspect="1"/>
            </p:cNvPicPr>
            <p:nvPr/>
          </p:nvPicPr>
          <p:blipFill>
            <a:blip r:embed="rId4"/>
            <a:stretch>
              <a:fillRect/>
            </a:stretch>
          </p:blipFill>
          <p:spPr>
            <a:xfrm>
              <a:off x="1577236" y="2169198"/>
              <a:ext cx="3383071" cy="2944850"/>
            </a:xfrm>
            <a:prstGeom prst="rect">
              <a:avLst/>
            </a:prstGeom>
          </p:spPr>
        </p:pic>
        <p:sp>
          <p:nvSpPr>
            <p:cNvPr id="11" name="Rectangle 10">
              <a:extLst>
                <a:ext uri="{FF2B5EF4-FFF2-40B4-BE49-F238E27FC236}">
                  <a16:creationId xmlns:a16="http://schemas.microsoft.com/office/drawing/2014/main" id="{E3A7FC6C-5201-E44C-802C-2C5F99F614D9}"/>
                </a:ext>
              </a:extLst>
            </p:cNvPr>
            <p:cNvSpPr/>
            <p:nvPr/>
          </p:nvSpPr>
          <p:spPr>
            <a:xfrm>
              <a:off x="4546947" y="2404997"/>
              <a:ext cx="300625" cy="876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8" name="Content Placeholder 3">
            <a:extLst>
              <a:ext uri="{FF2B5EF4-FFF2-40B4-BE49-F238E27FC236}">
                <a16:creationId xmlns:a16="http://schemas.microsoft.com/office/drawing/2014/main" id="{40515563-7FF1-4042-BAEA-F540C2F5988D}"/>
              </a:ext>
            </a:extLst>
          </p:cNvPr>
          <p:cNvGraphicFramePr>
            <a:graphicFrameLocks/>
          </p:cNvGraphicFramePr>
          <p:nvPr>
            <p:extLst>
              <p:ext uri="{D42A27DB-BD31-4B8C-83A1-F6EECF244321}">
                <p14:modId xmlns:p14="http://schemas.microsoft.com/office/powerpoint/2010/main" val="2935202264"/>
              </p:ext>
            </p:extLst>
          </p:nvPr>
        </p:nvGraphicFramePr>
        <p:xfrm>
          <a:off x="838200" y="6352692"/>
          <a:ext cx="10515600" cy="280365"/>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73825821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11124</TotalTime>
  <Words>1459</Words>
  <Application>Microsoft Macintosh PowerPoint</Application>
  <PresentationFormat>Widescreen</PresentationFormat>
  <Paragraphs>398</Paragraphs>
  <Slides>30</Slides>
  <Notes>23</Notes>
  <HiddenSlides>2</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30</vt:i4>
      </vt:variant>
    </vt:vector>
  </HeadingPairs>
  <TitlesOfParts>
    <vt:vector size="34" baseType="lpstr">
      <vt:lpstr>Arial</vt:lpstr>
      <vt:lpstr>Calibri</vt:lpstr>
      <vt:lpstr>Calibri Light</vt:lpstr>
      <vt:lpstr>Office Theme</vt:lpstr>
      <vt:lpstr>Modelling the star-forming Main Sequence</vt:lpstr>
      <vt:lpstr>Outline</vt:lpstr>
      <vt:lpstr>PowerPoint Presentation</vt:lpstr>
      <vt:lpstr>PowerPoint Presentation</vt:lpstr>
      <vt:lpstr>PowerPoint Presentation</vt:lpstr>
      <vt:lpstr>PowerPoint Presentation</vt:lpstr>
      <vt:lpstr>PowerPoint Presentation</vt:lpstr>
      <vt:lpstr>So what’s the problem?</vt:lpstr>
      <vt:lpstr>Hubble Frontier Fields</vt:lpstr>
      <vt:lpstr>PowerPoint Presentation</vt:lpstr>
      <vt:lpstr>PowerPoint Presentation</vt:lpstr>
      <vt:lpstr>The Data</vt:lpstr>
      <vt:lpstr>BEAGLE – BayEsian Analysis of GaLaxy sEds </vt:lpstr>
      <vt:lpstr>PowerPoint Presentation</vt:lpstr>
      <vt:lpstr>PowerPoint Presentation</vt:lpstr>
      <vt:lpstr>PowerPoint Presentation</vt:lpstr>
      <vt:lpstr>PowerPoint Presentation</vt:lpstr>
      <vt:lpstr>Subset Selection</vt:lpstr>
      <vt:lpstr>PowerPoint Presentation</vt:lpstr>
      <vt:lpstr>PowerPoint Presentation</vt:lpstr>
      <vt:lpstr>Bayesian hierarchical model of the MS</vt:lpstr>
      <vt:lpstr>Bayesian hierarchical model of the MS</vt:lpstr>
      <vt:lpstr>Modelling the Main Sequence</vt:lpstr>
      <vt:lpstr>Results</vt:lpstr>
      <vt:lpstr>Results</vt:lpstr>
      <vt:lpstr>Conclusions</vt:lpstr>
      <vt:lpstr>Adapting the Kelly model for BEAGLE</vt:lpstr>
      <vt:lpstr>SFH</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Lester Sandles</dc:creator>
  <cp:lastModifiedBy>Lester Sandles</cp:lastModifiedBy>
  <cp:revision>8</cp:revision>
  <dcterms:created xsi:type="dcterms:W3CDTF">2021-11-14T23:12:23Z</dcterms:created>
  <dcterms:modified xsi:type="dcterms:W3CDTF">2021-11-22T16:37:20Z</dcterms:modified>
</cp:coreProperties>
</file>